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3B5997"/>
    <a:srgbClr val="000000"/>
    <a:srgbClr val="323232"/>
    <a:srgbClr val="3A3B3C"/>
    <a:srgbClr val="E0E2E7"/>
    <a:srgbClr val="222222"/>
    <a:srgbClr val="C5C5C5"/>
    <a:srgbClr val="666666"/>
    <a:srgbClr val="D0D0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52" autoAdjust="0"/>
    <p:restoredTop sz="94660"/>
  </p:normalViewPr>
  <p:slideViewPr>
    <p:cSldViewPr snapToGrid="0">
      <p:cViewPr>
        <p:scale>
          <a:sx n="80" d="100"/>
          <a:sy n="80" d="100"/>
        </p:scale>
        <p:origin x="77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F788D-6799-4FB0-98F7-8D334ED843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675DCB-2AA2-4808-BA20-6AB1C94013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4923FA-5174-4CC5-AFD3-88FAEC2B8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83F58-D760-4979-A372-F95E44DF013F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ADFC8-8402-4556-AA19-8D01D4CA3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019943-2CC0-44B9-A346-07C3CDC7D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22CD1-E5A6-46BE-AD2A-16D3D57DA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18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F6A05-0E50-4E8F-B26C-3775A975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33CAAD-C963-4936-A38B-F4E45A353B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BE4148-233C-49D5-AB5E-B00A582E6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83F58-D760-4979-A372-F95E44DF013F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448C5-9731-40A5-8394-163C6ADDE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2E1073-16BA-4E78-8A01-51A8D239D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22CD1-E5A6-46BE-AD2A-16D3D57DA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822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BF3976-68F9-408D-A98C-217EE1C454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B90A0E-8E21-474C-8921-593188398B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688EF1-AFB1-4BAF-BDDA-30A949A91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83F58-D760-4979-A372-F95E44DF013F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BD04A1-3FBD-4C91-82D1-64D566A47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FFC394-2C59-4A60-8B2D-763DC67F0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22CD1-E5A6-46BE-AD2A-16D3D57DA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309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BF7ED-6F39-47B4-AC9C-121E99DC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EC085F-8EF1-497C-8178-4CE0619F5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5636BE-3113-4A2B-B30C-F6C957B68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83F58-D760-4979-A372-F95E44DF013F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5EAF5-153F-4584-85C0-366FB2B0B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CF82C0-2C56-415C-968D-E705BC929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22CD1-E5A6-46BE-AD2A-16D3D57DA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652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53A2B-73ED-416B-AC7C-2B96DDB81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8ABB64-40B4-4DE2-9222-AFA52DC896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B8FDED-C594-45E3-B9FE-291C71E72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83F58-D760-4979-A372-F95E44DF013F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2581E-1462-4C05-8DC4-FC6DE11CD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28F61-6FB4-42CE-9ABD-2152C15F1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22CD1-E5A6-46BE-AD2A-16D3D57DA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215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FE90F-4FC8-469A-B866-42D094306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E647A-44BD-45C0-AF98-F41264EABF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35EC8B-2DDA-4A80-8A8B-6A9945C933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462C43-B5E9-48A0-BA07-3CB628D39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83F58-D760-4979-A372-F95E44DF013F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EB6CE2-3496-4B55-AFFE-3F922E5FB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F0DF56-8332-4F00-99A8-6F40E8F97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22CD1-E5A6-46BE-AD2A-16D3D57DA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617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59AED-E474-4D74-9DF4-11265ECA3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EF23E0-0569-4ACF-BFF7-C7084E59DE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1E1A4F-FEF0-45D3-B1B2-DE94011284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90C22C-6400-4E9B-B202-908244D10B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50587A-10F7-42A9-B00D-D11F76D76C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DA4D6C-282F-46CA-8E5E-E0954C96F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83F58-D760-4979-A372-F95E44DF013F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5B00E4-C034-4004-8AE0-F27DFB3E5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BBFAB3-C08C-4A80-B45E-0DA1737BE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22CD1-E5A6-46BE-AD2A-16D3D57DA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179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EF851-1628-4070-9282-12E7C6393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06393E-6648-483A-8889-C75326B65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83F58-D760-4979-A372-F95E44DF013F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4F6EDA-4E53-4195-AC8E-0B2493971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A8E6DC-D47D-483D-A11B-1D5F4654F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22CD1-E5A6-46BE-AD2A-16D3D57DA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667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076354-E8D1-478A-B499-319B3EF5F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83F58-D760-4979-A372-F95E44DF013F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1D17AA-B266-41F9-8A47-AEC3E373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D2389-D9A4-4D7B-8F32-D448BED2B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22CD1-E5A6-46BE-AD2A-16D3D57DA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959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8987E-0C64-4924-8572-59A701EB4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7DBFC-4A88-4F70-9F67-DFFC450EE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747626-FACE-42AE-B3E5-9072CC95D6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BDE83E-CD70-4CEB-A930-9B22243D0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83F58-D760-4979-A372-F95E44DF013F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82CEBA-E4C8-4111-96BC-39B77F4BA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22AF4B-1363-4BD4-933B-A3EA57533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22CD1-E5A6-46BE-AD2A-16D3D57DA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948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C061B-3689-4F61-83DA-0B9E33859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873F11-B268-4B88-AEDB-1F371BB75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357DB3-A34F-4C2F-AD61-9BF4C49DF5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A46D05-BDE4-4091-BE92-F02CBAA81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83F58-D760-4979-A372-F95E44DF013F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300881-66EF-4F32-B866-97D9C11E1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2DE1BB-BE46-48CF-A319-65A473989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22CD1-E5A6-46BE-AD2A-16D3D57DA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299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84AB1E-000A-4275-BB18-8F8FC57A8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7F33F2-4C53-45B9-B1D7-E2E1250D33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2EA940-F6DE-448F-B7B5-5990F013AB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83F58-D760-4979-A372-F95E44DF013F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960279-FDC1-4A68-A385-8F41C78E9C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15796E-EA66-4A3A-A58A-8BA1D2B294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522CD1-E5A6-46BE-AD2A-16D3D57DA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301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13" Type="http://schemas.openxmlformats.org/officeDocument/2006/relationships/image" Target="../media/image21.png"/><Relationship Id="rId3" Type="http://schemas.openxmlformats.org/officeDocument/2006/relationships/image" Target="../media/image14.jpg"/><Relationship Id="rId7" Type="http://schemas.openxmlformats.org/officeDocument/2006/relationships/image" Target="../media/image8.jpg"/><Relationship Id="rId12" Type="http://schemas.openxmlformats.org/officeDocument/2006/relationships/image" Target="../media/image7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5.jpg"/><Relationship Id="rId5" Type="http://schemas.openxmlformats.org/officeDocument/2006/relationships/image" Target="../media/image24.png"/><Relationship Id="rId10" Type="http://schemas.openxmlformats.org/officeDocument/2006/relationships/image" Target="../media/image9.jpg"/><Relationship Id="rId4" Type="http://schemas.openxmlformats.org/officeDocument/2006/relationships/image" Target="../media/image23.png"/><Relationship Id="rId9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14.jpg"/><Relationship Id="rId7" Type="http://schemas.openxmlformats.org/officeDocument/2006/relationships/image" Target="../media/image8.jpg"/><Relationship Id="rId12" Type="http://schemas.openxmlformats.org/officeDocument/2006/relationships/image" Target="../media/image7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5.jpg"/><Relationship Id="rId5" Type="http://schemas.openxmlformats.org/officeDocument/2006/relationships/image" Target="../media/image24.png"/><Relationship Id="rId10" Type="http://schemas.openxmlformats.org/officeDocument/2006/relationships/image" Target="../media/image9.jpg"/><Relationship Id="rId4" Type="http://schemas.openxmlformats.org/officeDocument/2006/relationships/image" Target="../media/image23.png"/><Relationship Id="rId9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13" Type="http://schemas.openxmlformats.org/officeDocument/2006/relationships/image" Target="../media/image21.png"/><Relationship Id="rId3" Type="http://schemas.openxmlformats.org/officeDocument/2006/relationships/image" Target="../media/image14.jpg"/><Relationship Id="rId7" Type="http://schemas.openxmlformats.org/officeDocument/2006/relationships/image" Target="../media/image8.jpg"/><Relationship Id="rId12" Type="http://schemas.openxmlformats.org/officeDocument/2006/relationships/image" Target="../media/image9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7.jpg"/><Relationship Id="rId5" Type="http://schemas.openxmlformats.org/officeDocument/2006/relationships/image" Target="../media/image24.png"/><Relationship Id="rId10" Type="http://schemas.openxmlformats.org/officeDocument/2006/relationships/image" Target="../media/image5.jpg"/><Relationship Id="rId4" Type="http://schemas.openxmlformats.org/officeDocument/2006/relationships/image" Target="../media/image23.png"/><Relationship Id="rId9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14.jpg"/><Relationship Id="rId7" Type="http://schemas.openxmlformats.org/officeDocument/2006/relationships/image" Target="../media/image8.jpg"/><Relationship Id="rId12" Type="http://schemas.openxmlformats.org/officeDocument/2006/relationships/image" Target="../media/image9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7.jpg"/><Relationship Id="rId5" Type="http://schemas.openxmlformats.org/officeDocument/2006/relationships/image" Target="../media/image24.png"/><Relationship Id="rId10" Type="http://schemas.openxmlformats.org/officeDocument/2006/relationships/image" Target="../media/image5.jpg"/><Relationship Id="rId4" Type="http://schemas.openxmlformats.org/officeDocument/2006/relationships/image" Target="../media/image23.png"/><Relationship Id="rId9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13" Type="http://schemas.openxmlformats.org/officeDocument/2006/relationships/image" Target="../media/image21.png"/><Relationship Id="rId3" Type="http://schemas.openxmlformats.org/officeDocument/2006/relationships/image" Target="../media/image14.jpg"/><Relationship Id="rId7" Type="http://schemas.openxmlformats.org/officeDocument/2006/relationships/image" Target="../media/image8.jpg"/><Relationship Id="rId12" Type="http://schemas.openxmlformats.org/officeDocument/2006/relationships/image" Target="../media/image5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9.jpg"/><Relationship Id="rId5" Type="http://schemas.openxmlformats.org/officeDocument/2006/relationships/image" Target="../media/image24.png"/><Relationship Id="rId10" Type="http://schemas.openxmlformats.org/officeDocument/2006/relationships/image" Target="../media/image7.jpg"/><Relationship Id="rId4" Type="http://schemas.openxmlformats.org/officeDocument/2006/relationships/image" Target="../media/image23.png"/><Relationship Id="rId9" Type="http://schemas.openxmlformats.org/officeDocument/2006/relationships/image" Target="../media/image10.jp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14.jpg"/><Relationship Id="rId7" Type="http://schemas.openxmlformats.org/officeDocument/2006/relationships/image" Target="../media/image8.jpg"/><Relationship Id="rId12" Type="http://schemas.openxmlformats.org/officeDocument/2006/relationships/image" Target="../media/image5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9.jpg"/><Relationship Id="rId5" Type="http://schemas.openxmlformats.org/officeDocument/2006/relationships/image" Target="../media/image24.png"/><Relationship Id="rId10" Type="http://schemas.openxmlformats.org/officeDocument/2006/relationships/image" Target="../media/image7.jpg"/><Relationship Id="rId4" Type="http://schemas.openxmlformats.org/officeDocument/2006/relationships/image" Target="../media/image23.png"/><Relationship Id="rId9" Type="http://schemas.openxmlformats.org/officeDocument/2006/relationships/image" Target="../media/image10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13" Type="http://schemas.openxmlformats.org/officeDocument/2006/relationships/image" Target="../media/image14.jpg"/><Relationship Id="rId3" Type="http://schemas.openxmlformats.org/officeDocument/2006/relationships/image" Target="../media/image23.png"/><Relationship Id="rId7" Type="http://schemas.openxmlformats.org/officeDocument/2006/relationships/image" Target="../media/image11.jpg"/><Relationship Id="rId12" Type="http://schemas.openxmlformats.org/officeDocument/2006/relationships/image" Target="../media/image2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11" Type="http://schemas.openxmlformats.org/officeDocument/2006/relationships/image" Target="../media/image5.jpg"/><Relationship Id="rId5" Type="http://schemas.openxmlformats.org/officeDocument/2006/relationships/image" Target="../media/image25.png"/><Relationship Id="rId10" Type="http://schemas.openxmlformats.org/officeDocument/2006/relationships/image" Target="../media/image9.jpg"/><Relationship Id="rId4" Type="http://schemas.openxmlformats.org/officeDocument/2006/relationships/image" Target="../media/image24.png"/><Relationship Id="rId9" Type="http://schemas.openxmlformats.org/officeDocument/2006/relationships/image" Target="../media/image7.jpg"/><Relationship Id="rId1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13" Type="http://schemas.openxmlformats.org/officeDocument/2006/relationships/image" Target="../media/image14.jpg"/><Relationship Id="rId3" Type="http://schemas.openxmlformats.org/officeDocument/2006/relationships/image" Target="../media/image23.png"/><Relationship Id="rId7" Type="http://schemas.openxmlformats.org/officeDocument/2006/relationships/image" Target="../media/image11.jpg"/><Relationship Id="rId12" Type="http://schemas.openxmlformats.org/officeDocument/2006/relationships/image" Target="../media/image2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11" Type="http://schemas.openxmlformats.org/officeDocument/2006/relationships/image" Target="../media/image5.jpg"/><Relationship Id="rId5" Type="http://schemas.openxmlformats.org/officeDocument/2006/relationships/image" Target="../media/image25.png"/><Relationship Id="rId15" Type="http://schemas.openxmlformats.org/officeDocument/2006/relationships/image" Target="../media/image21.png"/><Relationship Id="rId10" Type="http://schemas.openxmlformats.org/officeDocument/2006/relationships/image" Target="../media/image9.jpg"/><Relationship Id="rId4" Type="http://schemas.openxmlformats.org/officeDocument/2006/relationships/image" Target="../media/image24.png"/><Relationship Id="rId9" Type="http://schemas.openxmlformats.org/officeDocument/2006/relationships/image" Target="../media/image7.jpg"/><Relationship Id="rId1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2.png"/><Relationship Id="rId7" Type="http://schemas.openxmlformats.org/officeDocument/2006/relationships/image" Target="../media/image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11" Type="http://schemas.openxmlformats.org/officeDocument/2006/relationships/image" Target="../media/image11.jpg"/><Relationship Id="rId5" Type="http://schemas.openxmlformats.org/officeDocument/2006/relationships/image" Target="../media/image5.jpg"/><Relationship Id="rId10" Type="http://schemas.openxmlformats.org/officeDocument/2006/relationships/image" Target="../media/image10.jpg"/><Relationship Id="rId4" Type="http://schemas.openxmlformats.org/officeDocument/2006/relationships/image" Target="../media/image4.jpg"/><Relationship Id="rId9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13" Type="http://schemas.openxmlformats.org/officeDocument/2006/relationships/image" Target="../media/image8.jpg"/><Relationship Id="rId18" Type="http://schemas.openxmlformats.org/officeDocument/2006/relationships/image" Target="../media/image20.jpg"/><Relationship Id="rId3" Type="http://schemas.openxmlformats.org/officeDocument/2006/relationships/image" Target="../media/image13.png"/><Relationship Id="rId7" Type="http://schemas.openxmlformats.org/officeDocument/2006/relationships/image" Target="../media/image17.jpg"/><Relationship Id="rId12" Type="http://schemas.openxmlformats.org/officeDocument/2006/relationships/image" Target="../media/image6.jpg"/><Relationship Id="rId17" Type="http://schemas.openxmlformats.org/officeDocument/2006/relationships/image" Target="../media/image19.png"/><Relationship Id="rId2" Type="http://schemas.openxmlformats.org/officeDocument/2006/relationships/image" Target="../media/image12.png"/><Relationship Id="rId16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11" Type="http://schemas.openxmlformats.org/officeDocument/2006/relationships/image" Target="../media/image5.jpg"/><Relationship Id="rId5" Type="http://schemas.openxmlformats.org/officeDocument/2006/relationships/image" Target="../media/image15.jpg"/><Relationship Id="rId15" Type="http://schemas.openxmlformats.org/officeDocument/2006/relationships/image" Target="../media/image11.jpg"/><Relationship Id="rId10" Type="http://schemas.openxmlformats.org/officeDocument/2006/relationships/image" Target="../media/image7.jpg"/><Relationship Id="rId19" Type="http://schemas.openxmlformats.org/officeDocument/2006/relationships/image" Target="../media/image21.png"/><Relationship Id="rId4" Type="http://schemas.openxmlformats.org/officeDocument/2006/relationships/image" Target="../media/image14.jpg"/><Relationship Id="rId9" Type="http://schemas.openxmlformats.org/officeDocument/2006/relationships/image" Target="../media/image4.jpg"/><Relationship Id="rId1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13" Type="http://schemas.openxmlformats.org/officeDocument/2006/relationships/image" Target="../media/image21.png"/><Relationship Id="rId3" Type="http://schemas.openxmlformats.org/officeDocument/2006/relationships/image" Target="../media/image14.jpg"/><Relationship Id="rId7" Type="http://schemas.openxmlformats.org/officeDocument/2006/relationships/image" Target="../media/image8.jpg"/><Relationship Id="rId12" Type="http://schemas.openxmlformats.org/officeDocument/2006/relationships/image" Target="../media/image5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9.jpg"/><Relationship Id="rId5" Type="http://schemas.openxmlformats.org/officeDocument/2006/relationships/image" Target="../media/image24.png"/><Relationship Id="rId10" Type="http://schemas.openxmlformats.org/officeDocument/2006/relationships/image" Target="../media/image7.jpg"/><Relationship Id="rId4" Type="http://schemas.openxmlformats.org/officeDocument/2006/relationships/image" Target="../media/image23.png"/><Relationship Id="rId9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14.jpg"/><Relationship Id="rId7" Type="http://schemas.openxmlformats.org/officeDocument/2006/relationships/image" Target="../media/image8.jpg"/><Relationship Id="rId12" Type="http://schemas.openxmlformats.org/officeDocument/2006/relationships/image" Target="../media/image5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9.jpg"/><Relationship Id="rId5" Type="http://schemas.openxmlformats.org/officeDocument/2006/relationships/image" Target="../media/image24.png"/><Relationship Id="rId10" Type="http://schemas.openxmlformats.org/officeDocument/2006/relationships/image" Target="../media/image7.jpg"/><Relationship Id="rId4" Type="http://schemas.openxmlformats.org/officeDocument/2006/relationships/image" Target="../media/image23.png"/><Relationship Id="rId9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13" Type="http://schemas.openxmlformats.org/officeDocument/2006/relationships/image" Target="../media/image21.png"/><Relationship Id="rId3" Type="http://schemas.openxmlformats.org/officeDocument/2006/relationships/image" Target="../media/image14.jpg"/><Relationship Id="rId7" Type="http://schemas.openxmlformats.org/officeDocument/2006/relationships/image" Target="../media/image8.jpg"/><Relationship Id="rId12" Type="http://schemas.openxmlformats.org/officeDocument/2006/relationships/image" Target="../media/image5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9.jpg"/><Relationship Id="rId5" Type="http://schemas.openxmlformats.org/officeDocument/2006/relationships/image" Target="../media/image24.png"/><Relationship Id="rId10" Type="http://schemas.openxmlformats.org/officeDocument/2006/relationships/image" Target="../media/image7.jpg"/><Relationship Id="rId4" Type="http://schemas.openxmlformats.org/officeDocument/2006/relationships/image" Target="../media/image23.png"/><Relationship Id="rId9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14.jpg"/><Relationship Id="rId7" Type="http://schemas.openxmlformats.org/officeDocument/2006/relationships/image" Target="../media/image8.jpg"/><Relationship Id="rId12" Type="http://schemas.openxmlformats.org/officeDocument/2006/relationships/image" Target="../media/image7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5.jpg"/><Relationship Id="rId5" Type="http://schemas.openxmlformats.org/officeDocument/2006/relationships/image" Target="../media/image24.png"/><Relationship Id="rId10" Type="http://schemas.openxmlformats.org/officeDocument/2006/relationships/image" Target="../media/image9.jpg"/><Relationship Id="rId4" Type="http://schemas.openxmlformats.org/officeDocument/2006/relationships/image" Target="../media/image23.png"/><Relationship Id="rId9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13" Type="http://schemas.openxmlformats.org/officeDocument/2006/relationships/image" Target="../media/image21.png"/><Relationship Id="rId3" Type="http://schemas.openxmlformats.org/officeDocument/2006/relationships/image" Target="../media/image14.jpg"/><Relationship Id="rId7" Type="http://schemas.openxmlformats.org/officeDocument/2006/relationships/image" Target="../media/image8.jpg"/><Relationship Id="rId12" Type="http://schemas.openxmlformats.org/officeDocument/2006/relationships/image" Target="../media/image7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5.jpg"/><Relationship Id="rId5" Type="http://schemas.openxmlformats.org/officeDocument/2006/relationships/image" Target="../media/image24.png"/><Relationship Id="rId10" Type="http://schemas.openxmlformats.org/officeDocument/2006/relationships/image" Target="../media/image9.jpg"/><Relationship Id="rId4" Type="http://schemas.openxmlformats.org/officeDocument/2006/relationships/image" Target="../media/image23.png"/><Relationship Id="rId9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14.jpg"/><Relationship Id="rId7" Type="http://schemas.openxmlformats.org/officeDocument/2006/relationships/image" Target="../media/image8.jpg"/><Relationship Id="rId12" Type="http://schemas.openxmlformats.org/officeDocument/2006/relationships/image" Target="../media/image7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5.jpg"/><Relationship Id="rId5" Type="http://schemas.openxmlformats.org/officeDocument/2006/relationships/image" Target="../media/image24.png"/><Relationship Id="rId10" Type="http://schemas.openxmlformats.org/officeDocument/2006/relationships/image" Target="../media/image9.jpg"/><Relationship Id="rId4" Type="http://schemas.openxmlformats.org/officeDocument/2006/relationships/image" Target="../media/image23.png"/><Relationship Id="rId9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E0925C5-A9EB-452D-BF7F-72D99CF8AE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300" t="77466" r="50000" b="15467"/>
          <a:stretch/>
        </p:blipFill>
        <p:spPr>
          <a:xfrm>
            <a:off x="4902219" y="5824728"/>
            <a:ext cx="2387562" cy="8869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C630E1-F9D8-4491-9F68-F1B15B6818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844" y="2020688"/>
            <a:ext cx="1408312" cy="140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99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1C2076-6C21-4A7B-826F-267A237586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50" r="1406" b="84672"/>
          <a:stretch/>
        </p:blipFill>
        <p:spPr>
          <a:xfrm>
            <a:off x="0" y="-32497"/>
            <a:ext cx="12192000" cy="533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90342F-95E0-4741-93E0-B6899D42F1E6}"/>
              </a:ext>
            </a:extLst>
          </p:cNvPr>
          <p:cNvSpPr txBox="1"/>
          <p:nvPr/>
        </p:nvSpPr>
        <p:spPr>
          <a:xfrm>
            <a:off x="10251436" y="127953"/>
            <a:ext cx="759870" cy="261610"/>
          </a:xfrm>
          <a:prstGeom prst="rect">
            <a:avLst/>
          </a:prstGeom>
          <a:solidFill>
            <a:srgbClr val="242526"/>
          </a:solidFill>
        </p:spPr>
        <p:txBody>
          <a:bodyPr wrap="square" rtlCol="0">
            <a:spAutoFit/>
          </a:bodyPr>
          <a:lstStyle/>
          <a:p>
            <a:r>
              <a:rPr lang="en-US" sz="11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 1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F2CA732-332C-4408-A5B3-F9489575A68C}"/>
              </a:ext>
            </a:extLst>
          </p:cNvPr>
          <p:cNvSpPr/>
          <p:nvPr/>
        </p:nvSpPr>
        <p:spPr>
          <a:xfrm>
            <a:off x="9907331" y="100445"/>
            <a:ext cx="352428" cy="332509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9F24E75-75C6-42F0-A970-AB73867E16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0" t="4496" b="7398"/>
          <a:stretch/>
        </p:blipFill>
        <p:spPr>
          <a:xfrm>
            <a:off x="2539675" y="501435"/>
            <a:ext cx="9671077" cy="62286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83C9743-3428-4736-8B08-AD4E377CC5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626" t="89722" r="571" b="3378"/>
          <a:stretch/>
        </p:blipFill>
        <p:spPr>
          <a:xfrm>
            <a:off x="2584174" y="6384832"/>
            <a:ext cx="9607826" cy="4731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F24D76E-378E-48D0-88AF-D7D8B819F04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53"/>
          <a:stretch/>
        </p:blipFill>
        <p:spPr>
          <a:xfrm>
            <a:off x="0" y="500903"/>
            <a:ext cx="2591237" cy="6357097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3769E79D-4C30-4F0F-9B29-FA4C5CE3B02B}"/>
              </a:ext>
            </a:extLst>
          </p:cNvPr>
          <p:cNvSpPr/>
          <p:nvPr/>
        </p:nvSpPr>
        <p:spPr>
          <a:xfrm>
            <a:off x="735953" y="1617223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CC422DD-3923-47ED-B510-71A14A997EED}"/>
              </a:ext>
            </a:extLst>
          </p:cNvPr>
          <p:cNvSpPr/>
          <p:nvPr/>
        </p:nvSpPr>
        <p:spPr>
          <a:xfrm>
            <a:off x="1016884" y="188540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A2B271C-6AA0-4698-A6AB-6A33E587016F}"/>
              </a:ext>
            </a:extLst>
          </p:cNvPr>
          <p:cNvSpPr/>
          <p:nvPr/>
        </p:nvSpPr>
        <p:spPr>
          <a:xfrm>
            <a:off x="1348204" y="1600211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E589CFC-2B03-4298-8DBA-1935AF90A891}"/>
              </a:ext>
            </a:extLst>
          </p:cNvPr>
          <p:cNvSpPr/>
          <p:nvPr/>
        </p:nvSpPr>
        <p:spPr>
          <a:xfrm>
            <a:off x="1607198" y="1884284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DDB231B-EF9B-45F7-A79F-D4D564EACB37}"/>
              </a:ext>
            </a:extLst>
          </p:cNvPr>
          <p:cNvSpPr/>
          <p:nvPr/>
        </p:nvSpPr>
        <p:spPr>
          <a:xfrm>
            <a:off x="1947012" y="1626797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D9FC7A8-A43D-4209-AF17-C2EB500BBB6D}"/>
              </a:ext>
            </a:extLst>
          </p:cNvPr>
          <p:cNvSpPr/>
          <p:nvPr/>
        </p:nvSpPr>
        <p:spPr>
          <a:xfrm>
            <a:off x="2212934" y="190420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F274F8-9DFB-4459-B652-1AAC7A313A51}"/>
              </a:ext>
            </a:extLst>
          </p:cNvPr>
          <p:cNvSpPr txBox="1"/>
          <p:nvPr/>
        </p:nvSpPr>
        <p:spPr>
          <a:xfrm>
            <a:off x="653395" y="2016002"/>
            <a:ext cx="56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Vũ Văn Khánh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AC1FE1E-828F-4978-9134-2E60E3726FDE}"/>
              </a:ext>
            </a:extLst>
          </p:cNvPr>
          <p:cNvSpPr txBox="1"/>
          <p:nvPr/>
        </p:nvSpPr>
        <p:spPr>
          <a:xfrm>
            <a:off x="1240767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Phạm Thị Ngân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BF29E0-E25A-4E7D-A932-4E2C8DBE19BA}"/>
              </a:ext>
            </a:extLst>
          </p:cNvPr>
          <p:cNvSpPr txBox="1"/>
          <p:nvPr/>
        </p:nvSpPr>
        <p:spPr>
          <a:xfrm>
            <a:off x="1845695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Bùi Tá Chiến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7E4782-8E83-4485-BDD0-F5A807B8198A}"/>
              </a:ext>
            </a:extLst>
          </p:cNvPr>
          <p:cNvSpPr/>
          <p:nvPr/>
        </p:nvSpPr>
        <p:spPr>
          <a:xfrm>
            <a:off x="573429" y="780994"/>
            <a:ext cx="1450506" cy="329626"/>
          </a:xfrm>
          <a:prstGeom prst="rect">
            <a:avLst/>
          </a:prstGeom>
          <a:solidFill>
            <a:srgbClr val="222222"/>
          </a:solidFill>
          <a:ln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TRÌNH BÀY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4F240CF-9EAF-4E76-91EB-937ABACF96BD}"/>
              </a:ext>
            </a:extLst>
          </p:cNvPr>
          <p:cNvSpPr txBox="1"/>
          <p:nvPr/>
        </p:nvSpPr>
        <p:spPr>
          <a:xfrm>
            <a:off x="3014132" y="582291"/>
            <a:ext cx="2116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Vũ Văn Khánh</a:t>
            </a: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8A2E9212-D3F9-44BD-ACAB-54C517B17DC7}"/>
              </a:ext>
            </a:extLst>
          </p:cNvPr>
          <p:cNvSpPr/>
          <p:nvPr/>
        </p:nvSpPr>
        <p:spPr>
          <a:xfrm>
            <a:off x="110120" y="5533122"/>
            <a:ext cx="399294" cy="389205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D3964A0E-722F-493C-99C6-35B57A77B6F9}"/>
              </a:ext>
            </a:extLst>
          </p:cNvPr>
          <p:cNvSpPr/>
          <p:nvPr/>
        </p:nvSpPr>
        <p:spPr>
          <a:xfrm>
            <a:off x="382120" y="579532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47B4AD4-4A13-4817-B2A7-F5F81CBE7CF0}"/>
              </a:ext>
            </a:extLst>
          </p:cNvPr>
          <p:cNvSpPr/>
          <p:nvPr/>
        </p:nvSpPr>
        <p:spPr>
          <a:xfrm>
            <a:off x="108916" y="6203233"/>
            <a:ext cx="399294" cy="389205"/>
          </a:xfrm>
          <a:prstGeom prst="ellipse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3BF16747-2C76-45BE-8C26-CB14478EDAAD}"/>
              </a:ext>
            </a:extLst>
          </p:cNvPr>
          <p:cNvSpPr/>
          <p:nvPr/>
        </p:nvSpPr>
        <p:spPr>
          <a:xfrm>
            <a:off x="380061" y="648087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F0CE4E21-FDDC-4827-96BC-C7B4082DBEE3}"/>
              </a:ext>
            </a:extLst>
          </p:cNvPr>
          <p:cNvSpPr txBox="1"/>
          <p:nvPr/>
        </p:nvSpPr>
        <p:spPr>
          <a:xfrm>
            <a:off x="500737" y="625710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Đào Quỳnh Ngân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A660A4E-7539-463A-8F39-0260F19EA471}"/>
              </a:ext>
            </a:extLst>
          </p:cNvPr>
          <p:cNvSpPr txBox="1"/>
          <p:nvPr/>
        </p:nvSpPr>
        <p:spPr>
          <a:xfrm>
            <a:off x="558855" y="554859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Lã Nguyên Phúc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6D74365-6877-4C1C-9F42-59F056454535}"/>
              </a:ext>
            </a:extLst>
          </p:cNvPr>
          <p:cNvSpPr/>
          <p:nvPr/>
        </p:nvSpPr>
        <p:spPr>
          <a:xfrm>
            <a:off x="116228" y="2606815"/>
            <a:ext cx="399294" cy="389205"/>
          </a:xfrm>
          <a:prstGeom prst="ellipse">
            <a:avLst/>
          </a:prstGeom>
          <a:blipFill dpi="0"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9BE65B-7BE9-4470-A476-74FFAD8C2B97}"/>
              </a:ext>
            </a:extLst>
          </p:cNvPr>
          <p:cNvSpPr txBox="1"/>
          <p:nvPr/>
        </p:nvSpPr>
        <p:spPr>
          <a:xfrm>
            <a:off x="500737" y="262668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Đình Mười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4568A16-CB0E-48C6-A1F3-EB121BA061B9}"/>
              </a:ext>
            </a:extLst>
          </p:cNvPr>
          <p:cNvSpPr/>
          <p:nvPr/>
        </p:nvSpPr>
        <p:spPr>
          <a:xfrm>
            <a:off x="398458" y="29111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AB4009F-CA03-44A2-9DB7-E52A2CC3F4F7}"/>
              </a:ext>
            </a:extLst>
          </p:cNvPr>
          <p:cNvSpPr txBox="1"/>
          <p:nvPr/>
        </p:nvSpPr>
        <p:spPr>
          <a:xfrm>
            <a:off x="4072521" y="916168"/>
            <a:ext cx="6267316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solidFill>
                  <a:schemeClr val="bg1"/>
                </a:solidFill>
              </a:rPr>
              <a:t>Khái niệm con người theo quan điểm của chủ nghĩa Mác-Lênnin</a:t>
            </a:r>
          </a:p>
          <a:p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AFC0EC6-B1C4-4E1B-A0B5-E9DC73C6623B}"/>
              </a:ext>
            </a:extLst>
          </p:cNvPr>
          <p:cNvSpPr/>
          <p:nvPr/>
        </p:nvSpPr>
        <p:spPr>
          <a:xfrm>
            <a:off x="99267" y="3309888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807D86F-5AF5-408B-AE4F-6640113C7DFC}"/>
              </a:ext>
            </a:extLst>
          </p:cNvPr>
          <p:cNvSpPr/>
          <p:nvPr/>
        </p:nvSpPr>
        <p:spPr>
          <a:xfrm>
            <a:off x="357557" y="3609956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2FEC4C3-2E35-4BAF-AA8A-6A7AD55401F1}"/>
              </a:ext>
            </a:extLst>
          </p:cNvPr>
          <p:cNvSpPr txBox="1"/>
          <p:nvPr/>
        </p:nvSpPr>
        <p:spPr>
          <a:xfrm>
            <a:off x="522561" y="337167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Bùi Tá Chiến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A228F92-9BE8-41D7-BF55-78676C496733}"/>
              </a:ext>
            </a:extLst>
          </p:cNvPr>
          <p:cNvSpPr/>
          <p:nvPr/>
        </p:nvSpPr>
        <p:spPr>
          <a:xfrm>
            <a:off x="-27375" y="3946644"/>
            <a:ext cx="2591237" cy="615221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30A4DE8-A8F9-4D4F-A39D-E1FA9B9F985A}"/>
              </a:ext>
            </a:extLst>
          </p:cNvPr>
          <p:cNvSpPr/>
          <p:nvPr/>
        </p:nvSpPr>
        <p:spPr>
          <a:xfrm>
            <a:off x="112248" y="4069771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F6BF257-91C0-4776-A839-128F1AC7E2E2}"/>
              </a:ext>
            </a:extLst>
          </p:cNvPr>
          <p:cNvSpPr/>
          <p:nvPr/>
        </p:nvSpPr>
        <p:spPr>
          <a:xfrm>
            <a:off x="385547" y="436061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3232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4587C76-4924-4125-9ED3-07AF753C69A6}"/>
              </a:ext>
            </a:extLst>
          </p:cNvPr>
          <p:cNvSpPr txBox="1"/>
          <p:nvPr/>
        </p:nvSpPr>
        <p:spPr>
          <a:xfrm>
            <a:off x="535517" y="407710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Vũ Văn Khánh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2A5DD1B2-C262-458A-B830-E152BB93D0FE}"/>
              </a:ext>
            </a:extLst>
          </p:cNvPr>
          <p:cNvSpPr/>
          <p:nvPr/>
        </p:nvSpPr>
        <p:spPr>
          <a:xfrm>
            <a:off x="2637741" y="550139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C154FFC1-9C61-4769-97BE-54A41DF419D7}"/>
              </a:ext>
            </a:extLst>
          </p:cNvPr>
          <p:cNvSpPr/>
          <p:nvPr/>
        </p:nvSpPr>
        <p:spPr>
          <a:xfrm>
            <a:off x="2911040" y="840983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72DA986-75DB-4CF4-8ABD-960A1B4DD219}"/>
              </a:ext>
            </a:extLst>
          </p:cNvPr>
          <p:cNvSpPr/>
          <p:nvPr/>
        </p:nvSpPr>
        <p:spPr>
          <a:xfrm>
            <a:off x="-20101" y="4711986"/>
            <a:ext cx="2591237" cy="615221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3DCFA1A-EE44-4AE1-A440-489B83B828C7}"/>
              </a:ext>
            </a:extLst>
          </p:cNvPr>
          <p:cNvSpPr/>
          <p:nvPr/>
        </p:nvSpPr>
        <p:spPr>
          <a:xfrm>
            <a:off x="110120" y="4827427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0E7C3A9-6CBA-4687-BDB5-EB91B7ADB8DC}"/>
              </a:ext>
            </a:extLst>
          </p:cNvPr>
          <p:cNvSpPr/>
          <p:nvPr/>
        </p:nvSpPr>
        <p:spPr>
          <a:xfrm>
            <a:off x="356268" y="50733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1C0A8DF-332F-4993-8710-E17CA8FA5DAC}"/>
              </a:ext>
            </a:extLst>
          </p:cNvPr>
          <p:cNvSpPr txBox="1"/>
          <p:nvPr/>
        </p:nvSpPr>
        <p:spPr>
          <a:xfrm>
            <a:off x="536904" y="4849159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Thị Ngân</a:t>
            </a: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EE640BB4-133D-461D-AC2F-0859EBCF99E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23346">
            <a:off x="12282484" y="6058413"/>
            <a:ext cx="526485" cy="66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850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4.44444E-6 L -0.81328 -0.1506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664" y="-75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4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1C2076-6C21-4A7B-826F-267A237586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50" r="1406" b="84672"/>
          <a:stretch/>
        </p:blipFill>
        <p:spPr>
          <a:xfrm>
            <a:off x="0" y="-32497"/>
            <a:ext cx="12192000" cy="533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90342F-95E0-4741-93E0-B6899D42F1E6}"/>
              </a:ext>
            </a:extLst>
          </p:cNvPr>
          <p:cNvSpPr txBox="1"/>
          <p:nvPr/>
        </p:nvSpPr>
        <p:spPr>
          <a:xfrm>
            <a:off x="10251436" y="127953"/>
            <a:ext cx="759870" cy="261610"/>
          </a:xfrm>
          <a:prstGeom prst="rect">
            <a:avLst/>
          </a:prstGeom>
          <a:solidFill>
            <a:srgbClr val="242526"/>
          </a:solidFill>
        </p:spPr>
        <p:txBody>
          <a:bodyPr wrap="square" rtlCol="0">
            <a:spAutoFit/>
          </a:bodyPr>
          <a:lstStyle/>
          <a:p>
            <a:r>
              <a:rPr lang="en-US" sz="11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 1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F2CA732-332C-4408-A5B3-F9489575A68C}"/>
              </a:ext>
            </a:extLst>
          </p:cNvPr>
          <p:cNvSpPr/>
          <p:nvPr/>
        </p:nvSpPr>
        <p:spPr>
          <a:xfrm>
            <a:off x="9907331" y="100445"/>
            <a:ext cx="352428" cy="332509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9F24E75-75C6-42F0-A970-AB73867E16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0" t="4496" b="7398"/>
          <a:stretch/>
        </p:blipFill>
        <p:spPr>
          <a:xfrm>
            <a:off x="2539675" y="501435"/>
            <a:ext cx="9671077" cy="62286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83C9743-3428-4736-8B08-AD4E377CC5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626" t="89722" r="571" b="3378"/>
          <a:stretch/>
        </p:blipFill>
        <p:spPr>
          <a:xfrm>
            <a:off x="2584174" y="6384832"/>
            <a:ext cx="9607826" cy="4731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F24D76E-378E-48D0-88AF-D7D8B819F04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53"/>
          <a:stretch/>
        </p:blipFill>
        <p:spPr>
          <a:xfrm>
            <a:off x="0" y="500903"/>
            <a:ext cx="2591237" cy="6357097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3769E79D-4C30-4F0F-9B29-FA4C5CE3B02B}"/>
              </a:ext>
            </a:extLst>
          </p:cNvPr>
          <p:cNvSpPr/>
          <p:nvPr/>
        </p:nvSpPr>
        <p:spPr>
          <a:xfrm>
            <a:off x="735953" y="1617223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CC422DD-3923-47ED-B510-71A14A997EED}"/>
              </a:ext>
            </a:extLst>
          </p:cNvPr>
          <p:cNvSpPr/>
          <p:nvPr/>
        </p:nvSpPr>
        <p:spPr>
          <a:xfrm>
            <a:off x="1016884" y="188540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A2B271C-6AA0-4698-A6AB-6A33E587016F}"/>
              </a:ext>
            </a:extLst>
          </p:cNvPr>
          <p:cNvSpPr/>
          <p:nvPr/>
        </p:nvSpPr>
        <p:spPr>
          <a:xfrm>
            <a:off x="1348204" y="1600211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E589CFC-2B03-4298-8DBA-1935AF90A891}"/>
              </a:ext>
            </a:extLst>
          </p:cNvPr>
          <p:cNvSpPr/>
          <p:nvPr/>
        </p:nvSpPr>
        <p:spPr>
          <a:xfrm>
            <a:off x="1607198" y="1884284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DDB231B-EF9B-45F7-A79F-D4D564EACB37}"/>
              </a:ext>
            </a:extLst>
          </p:cNvPr>
          <p:cNvSpPr/>
          <p:nvPr/>
        </p:nvSpPr>
        <p:spPr>
          <a:xfrm>
            <a:off x="1947012" y="1626797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D9FC7A8-A43D-4209-AF17-C2EB500BBB6D}"/>
              </a:ext>
            </a:extLst>
          </p:cNvPr>
          <p:cNvSpPr/>
          <p:nvPr/>
        </p:nvSpPr>
        <p:spPr>
          <a:xfrm>
            <a:off x="2212934" y="190420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F274F8-9DFB-4459-B652-1AAC7A313A51}"/>
              </a:ext>
            </a:extLst>
          </p:cNvPr>
          <p:cNvSpPr txBox="1"/>
          <p:nvPr/>
        </p:nvSpPr>
        <p:spPr>
          <a:xfrm>
            <a:off x="653395" y="2016002"/>
            <a:ext cx="56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Vũ Văn Khánh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AC1FE1E-828F-4978-9134-2E60E3726FDE}"/>
              </a:ext>
            </a:extLst>
          </p:cNvPr>
          <p:cNvSpPr txBox="1"/>
          <p:nvPr/>
        </p:nvSpPr>
        <p:spPr>
          <a:xfrm>
            <a:off x="1240767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Phạm Thị Ngân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BF29E0-E25A-4E7D-A932-4E2C8DBE19BA}"/>
              </a:ext>
            </a:extLst>
          </p:cNvPr>
          <p:cNvSpPr txBox="1"/>
          <p:nvPr/>
        </p:nvSpPr>
        <p:spPr>
          <a:xfrm>
            <a:off x="1845695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Bùi Tá Chiến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7E4782-8E83-4485-BDD0-F5A807B8198A}"/>
              </a:ext>
            </a:extLst>
          </p:cNvPr>
          <p:cNvSpPr/>
          <p:nvPr/>
        </p:nvSpPr>
        <p:spPr>
          <a:xfrm>
            <a:off x="573429" y="780994"/>
            <a:ext cx="1450506" cy="329626"/>
          </a:xfrm>
          <a:prstGeom prst="rect">
            <a:avLst/>
          </a:prstGeom>
          <a:solidFill>
            <a:srgbClr val="222222"/>
          </a:solidFill>
          <a:ln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TRÌNH BÀY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4F240CF-9EAF-4E76-91EB-937ABACF96BD}"/>
              </a:ext>
            </a:extLst>
          </p:cNvPr>
          <p:cNvSpPr txBox="1"/>
          <p:nvPr/>
        </p:nvSpPr>
        <p:spPr>
          <a:xfrm>
            <a:off x="3014132" y="582291"/>
            <a:ext cx="2116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Phạm Thị Ngân</a:t>
            </a: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8A2E9212-D3F9-44BD-ACAB-54C517B17DC7}"/>
              </a:ext>
            </a:extLst>
          </p:cNvPr>
          <p:cNvSpPr/>
          <p:nvPr/>
        </p:nvSpPr>
        <p:spPr>
          <a:xfrm>
            <a:off x="110120" y="5533122"/>
            <a:ext cx="399294" cy="389205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D3964A0E-722F-493C-99C6-35B57A77B6F9}"/>
              </a:ext>
            </a:extLst>
          </p:cNvPr>
          <p:cNvSpPr/>
          <p:nvPr/>
        </p:nvSpPr>
        <p:spPr>
          <a:xfrm>
            <a:off x="382120" y="579532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47B4AD4-4A13-4817-B2A7-F5F81CBE7CF0}"/>
              </a:ext>
            </a:extLst>
          </p:cNvPr>
          <p:cNvSpPr/>
          <p:nvPr/>
        </p:nvSpPr>
        <p:spPr>
          <a:xfrm>
            <a:off x="108916" y="6203233"/>
            <a:ext cx="399294" cy="389205"/>
          </a:xfrm>
          <a:prstGeom prst="ellipse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3BF16747-2C76-45BE-8C26-CB14478EDAAD}"/>
              </a:ext>
            </a:extLst>
          </p:cNvPr>
          <p:cNvSpPr/>
          <p:nvPr/>
        </p:nvSpPr>
        <p:spPr>
          <a:xfrm>
            <a:off x="380061" y="648087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F0CE4E21-FDDC-4827-96BC-C7B4082DBEE3}"/>
              </a:ext>
            </a:extLst>
          </p:cNvPr>
          <p:cNvSpPr txBox="1"/>
          <p:nvPr/>
        </p:nvSpPr>
        <p:spPr>
          <a:xfrm>
            <a:off x="500737" y="625710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Đào Quỳnh Ngân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A660A4E-7539-463A-8F39-0260F19EA471}"/>
              </a:ext>
            </a:extLst>
          </p:cNvPr>
          <p:cNvSpPr txBox="1"/>
          <p:nvPr/>
        </p:nvSpPr>
        <p:spPr>
          <a:xfrm>
            <a:off x="558855" y="554859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Lã Nguyên Phúc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6D74365-6877-4C1C-9F42-59F056454535}"/>
              </a:ext>
            </a:extLst>
          </p:cNvPr>
          <p:cNvSpPr/>
          <p:nvPr/>
        </p:nvSpPr>
        <p:spPr>
          <a:xfrm>
            <a:off x="116228" y="2606815"/>
            <a:ext cx="399294" cy="389205"/>
          </a:xfrm>
          <a:prstGeom prst="ellipse">
            <a:avLst/>
          </a:prstGeom>
          <a:blipFill dpi="0"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9BE65B-7BE9-4470-A476-74FFAD8C2B97}"/>
              </a:ext>
            </a:extLst>
          </p:cNvPr>
          <p:cNvSpPr txBox="1"/>
          <p:nvPr/>
        </p:nvSpPr>
        <p:spPr>
          <a:xfrm>
            <a:off x="500737" y="262668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Đình Mười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4568A16-CB0E-48C6-A1F3-EB121BA061B9}"/>
              </a:ext>
            </a:extLst>
          </p:cNvPr>
          <p:cNvSpPr/>
          <p:nvPr/>
        </p:nvSpPr>
        <p:spPr>
          <a:xfrm>
            <a:off x="398458" y="29111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AB4009F-CA03-44A2-9DB7-E52A2CC3F4F7}"/>
              </a:ext>
            </a:extLst>
          </p:cNvPr>
          <p:cNvSpPr txBox="1"/>
          <p:nvPr/>
        </p:nvSpPr>
        <p:spPr>
          <a:xfrm>
            <a:off x="4072521" y="916168"/>
            <a:ext cx="6267316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solidFill>
                  <a:schemeClr val="bg1"/>
                </a:solidFill>
              </a:rPr>
              <a:t>Quan hệ biện chứng giữa tồn tại xã hội và ý thức xã hội</a:t>
            </a:r>
          </a:p>
          <a:p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AFC0EC6-B1C4-4E1B-A0B5-E9DC73C6623B}"/>
              </a:ext>
            </a:extLst>
          </p:cNvPr>
          <p:cNvSpPr/>
          <p:nvPr/>
        </p:nvSpPr>
        <p:spPr>
          <a:xfrm>
            <a:off x="99267" y="3309888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807D86F-5AF5-408B-AE4F-6640113C7DFC}"/>
              </a:ext>
            </a:extLst>
          </p:cNvPr>
          <p:cNvSpPr/>
          <p:nvPr/>
        </p:nvSpPr>
        <p:spPr>
          <a:xfrm>
            <a:off x="357557" y="3609956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2FEC4C3-2E35-4BAF-AA8A-6A7AD55401F1}"/>
              </a:ext>
            </a:extLst>
          </p:cNvPr>
          <p:cNvSpPr txBox="1"/>
          <p:nvPr/>
        </p:nvSpPr>
        <p:spPr>
          <a:xfrm>
            <a:off x="522561" y="337167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Bùi Tá Chiến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30A4DE8-A8F9-4D4F-A39D-E1FA9B9F985A}"/>
              </a:ext>
            </a:extLst>
          </p:cNvPr>
          <p:cNvSpPr/>
          <p:nvPr/>
        </p:nvSpPr>
        <p:spPr>
          <a:xfrm>
            <a:off x="112248" y="4069771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F6BF257-91C0-4776-A839-128F1AC7E2E2}"/>
              </a:ext>
            </a:extLst>
          </p:cNvPr>
          <p:cNvSpPr/>
          <p:nvPr/>
        </p:nvSpPr>
        <p:spPr>
          <a:xfrm>
            <a:off x="385547" y="436061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4587C76-4924-4125-9ED3-07AF753C69A6}"/>
              </a:ext>
            </a:extLst>
          </p:cNvPr>
          <p:cNvSpPr txBox="1"/>
          <p:nvPr/>
        </p:nvSpPr>
        <p:spPr>
          <a:xfrm>
            <a:off x="535517" y="407710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Vũ Văn Khánh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72DA986-75DB-4CF4-8ABD-960A1B4DD219}"/>
              </a:ext>
            </a:extLst>
          </p:cNvPr>
          <p:cNvSpPr/>
          <p:nvPr/>
        </p:nvSpPr>
        <p:spPr>
          <a:xfrm>
            <a:off x="-20101" y="4711986"/>
            <a:ext cx="2591237" cy="615221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3DCFA1A-EE44-4AE1-A440-489B83B828C7}"/>
              </a:ext>
            </a:extLst>
          </p:cNvPr>
          <p:cNvSpPr/>
          <p:nvPr/>
        </p:nvSpPr>
        <p:spPr>
          <a:xfrm>
            <a:off x="110120" y="4827427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0E7C3A9-6CBA-4687-BDB5-EB91B7ADB8DC}"/>
              </a:ext>
            </a:extLst>
          </p:cNvPr>
          <p:cNvSpPr/>
          <p:nvPr/>
        </p:nvSpPr>
        <p:spPr>
          <a:xfrm>
            <a:off x="356268" y="50733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3232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1C0A8DF-332F-4993-8710-E17CA8FA5DAC}"/>
              </a:ext>
            </a:extLst>
          </p:cNvPr>
          <p:cNvSpPr txBox="1"/>
          <p:nvPr/>
        </p:nvSpPr>
        <p:spPr>
          <a:xfrm>
            <a:off x="536904" y="4849159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Thị Ngân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FDC45A2E-5161-43A5-A44A-34A61B249884}"/>
              </a:ext>
            </a:extLst>
          </p:cNvPr>
          <p:cNvSpPr/>
          <p:nvPr/>
        </p:nvSpPr>
        <p:spPr>
          <a:xfrm>
            <a:off x="2641873" y="547300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68B997C8-3734-4ED8-AE44-69E633C5CA87}"/>
              </a:ext>
            </a:extLst>
          </p:cNvPr>
          <p:cNvSpPr/>
          <p:nvPr/>
        </p:nvSpPr>
        <p:spPr>
          <a:xfrm>
            <a:off x="2888021" y="793213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915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1C2076-6C21-4A7B-826F-267A237586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50" r="1406" b="84672"/>
          <a:stretch/>
        </p:blipFill>
        <p:spPr>
          <a:xfrm>
            <a:off x="0" y="-32497"/>
            <a:ext cx="12192000" cy="533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90342F-95E0-4741-93E0-B6899D42F1E6}"/>
              </a:ext>
            </a:extLst>
          </p:cNvPr>
          <p:cNvSpPr txBox="1"/>
          <p:nvPr/>
        </p:nvSpPr>
        <p:spPr>
          <a:xfrm>
            <a:off x="10251436" y="127953"/>
            <a:ext cx="759870" cy="261610"/>
          </a:xfrm>
          <a:prstGeom prst="rect">
            <a:avLst/>
          </a:prstGeom>
          <a:solidFill>
            <a:srgbClr val="242526"/>
          </a:solidFill>
        </p:spPr>
        <p:txBody>
          <a:bodyPr wrap="square" rtlCol="0">
            <a:spAutoFit/>
          </a:bodyPr>
          <a:lstStyle/>
          <a:p>
            <a:r>
              <a:rPr lang="en-US" sz="11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 1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F2CA732-332C-4408-A5B3-F9489575A68C}"/>
              </a:ext>
            </a:extLst>
          </p:cNvPr>
          <p:cNvSpPr/>
          <p:nvPr/>
        </p:nvSpPr>
        <p:spPr>
          <a:xfrm>
            <a:off x="9907331" y="100445"/>
            <a:ext cx="352428" cy="332509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9F24E75-75C6-42F0-A970-AB73867E16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0" t="4496" b="7398"/>
          <a:stretch/>
        </p:blipFill>
        <p:spPr>
          <a:xfrm>
            <a:off x="2539675" y="501435"/>
            <a:ext cx="9671077" cy="62286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83C9743-3428-4736-8B08-AD4E377CC5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626" t="89722" r="571" b="3378"/>
          <a:stretch/>
        </p:blipFill>
        <p:spPr>
          <a:xfrm>
            <a:off x="2584174" y="6384832"/>
            <a:ext cx="9607826" cy="4731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F24D76E-378E-48D0-88AF-D7D8B819F04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53"/>
          <a:stretch/>
        </p:blipFill>
        <p:spPr>
          <a:xfrm>
            <a:off x="0" y="500903"/>
            <a:ext cx="2591237" cy="6357097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3769E79D-4C30-4F0F-9B29-FA4C5CE3B02B}"/>
              </a:ext>
            </a:extLst>
          </p:cNvPr>
          <p:cNvSpPr/>
          <p:nvPr/>
        </p:nvSpPr>
        <p:spPr>
          <a:xfrm>
            <a:off x="735953" y="1617223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CC422DD-3923-47ED-B510-71A14A997EED}"/>
              </a:ext>
            </a:extLst>
          </p:cNvPr>
          <p:cNvSpPr/>
          <p:nvPr/>
        </p:nvSpPr>
        <p:spPr>
          <a:xfrm>
            <a:off x="1016884" y="188540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A2B271C-6AA0-4698-A6AB-6A33E587016F}"/>
              </a:ext>
            </a:extLst>
          </p:cNvPr>
          <p:cNvSpPr/>
          <p:nvPr/>
        </p:nvSpPr>
        <p:spPr>
          <a:xfrm>
            <a:off x="1348204" y="1600211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E589CFC-2B03-4298-8DBA-1935AF90A891}"/>
              </a:ext>
            </a:extLst>
          </p:cNvPr>
          <p:cNvSpPr/>
          <p:nvPr/>
        </p:nvSpPr>
        <p:spPr>
          <a:xfrm>
            <a:off x="1607198" y="1884284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DDB231B-EF9B-45F7-A79F-D4D564EACB37}"/>
              </a:ext>
            </a:extLst>
          </p:cNvPr>
          <p:cNvSpPr/>
          <p:nvPr/>
        </p:nvSpPr>
        <p:spPr>
          <a:xfrm>
            <a:off x="1947012" y="1626797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D9FC7A8-A43D-4209-AF17-C2EB500BBB6D}"/>
              </a:ext>
            </a:extLst>
          </p:cNvPr>
          <p:cNvSpPr/>
          <p:nvPr/>
        </p:nvSpPr>
        <p:spPr>
          <a:xfrm>
            <a:off x="2212934" y="190420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F274F8-9DFB-4459-B652-1AAC7A313A51}"/>
              </a:ext>
            </a:extLst>
          </p:cNvPr>
          <p:cNvSpPr txBox="1"/>
          <p:nvPr/>
        </p:nvSpPr>
        <p:spPr>
          <a:xfrm>
            <a:off x="653395" y="2016002"/>
            <a:ext cx="56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Vũ Văn Khánh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AC1FE1E-828F-4978-9134-2E60E3726FDE}"/>
              </a:ext>
            </a:extLst>
          </p:cNvPr>
          <p:cNvSpPr txBox="1"/>
          <p:nvPr/>
        </p:nvSpPr>
        <p:spPr>
          <a:xfrm>
            <a:off x="1240767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Phạm Thị Ngân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BF29E0-E25A-4E7D-A932-4E2C8DBE19BA}"/>
              </a:ext>
            </a:extLst>
          </p:cNvPr>
          <p:cNvSpPr txBox="1"/>
          <p:nvPr/>
        </p:nvSpPr>
        <p:spPr>
          <a:xfrm>
            <a:off x="1845695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Bùi Tá Chiến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7E4782-8E83-4485-BDD0-F5A807B8198A}"/>
              </a:ext>
            </a:extLst>
          </p:cNvPr>
          <p:cNvSpPr/>
          <p:nvPr/>
        </p:nvSpPr>
        <p:spPr>
          <a:xfrm>
            <a:off x="573429" y="780994"/>
            <a:ext cx="1450506" cy="329626"/>
          </a:xfrm>
          <a:prstGeom prst="rect">
            <a:avLst/>
          </a:prstGeom>
          <a:solidFill>
            <a:srgbClr val="222222"/>
          </a:solidFill>
          <a:ln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TRÌNH BÀY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4F240CF-9EAF-4E76-91EB-937ABACF96BD}"/>
              </a:ext>
            </a:extLst>
          </p:cNvPr>
          <p:cNvSpPr txBox="1"/>
          <p:nvPr/>
        </p:nvSpPr>
        <p:spPr>
          <a:xfrm>
            <a:off x="3014132" y="582291"/>
            <a:ext cx="2116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Phạm Thị Ngân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47B4AD4-4A13-4817-B2A7-F5F81CBE7CF0}"/>
              </a:ext>
            </a:extLst>
          </p:cNvPr>
          <p:cNvSpPr/>
          <p:nvPr/>
        </p:nvSpPr>
        <p:spPr>
          <a:xfrm>
            <a:off x="108916" y="6203233"/>
            <a:ext cx="399294" cy="389205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3BF16747-2C76-45BE-8C26-CB14478EDAAD}"/>
              </a:ext>
            </a:extLst>
          </p:cNvPr>
          <p:cNvSpPr/>
          <p:nvPr/>
        </p:nvSpPr>
        <p:spPr>
          <a:xfrm>
            <a:off x="380061" y="648087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F0CE4E21-FDDC-4827-96BC-C7B4082DBEE3}"/>
              </a:ext>
            </a:extLst>
          </p:cNvPr>
          <p:cNvSpPr txBox="1"/>
          <p:nvPr/>
        </p:nvSpPr>
        <p:spPr>
          <a:xfrm>
            <a:off x="500737" y="625710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Đào Quỳnh Ngân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6D74365-6877-4C1C-9F42-59F056454535}"/>
              </a:ext>
            </a:extLst>
          </p:cNvPr>
          <p:cNvSpPr/>
          <p:nvPr/>
        </p:nvSpPr>
        <p:spPr>
          <a:xfrm>
            <a:off x="116228" y="2606815"/>
            <a:ext cx="399294" cy="389205"/>
          </a:xfrm>
          <a:prstGeom prst="ellipse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9BE65B-7BE9-4470-A476-74FFAD8C2B97}"/>
              </a:ext>
            </a:extLst>
          </p:cNvPr>
          <p:cNvSpPr txBox="1"/>
          <p:nvPr/>
        </p:nvSpPr>
        <p:spPr>
          <a:xfrm>
            <a:off x="500737" y="262668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Đình Mười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4568A16-CB0E-48C6-A1F3-EB121BA061B9}"/>
              </a:ext>
            </a:extLst>
          </p:cNvPr>
          <p:cNvSpPr/>
          <p:nvPr/>
        </p:nvSpPr>
        <p:spPr>
          <a:xfrm>
            <a:off x="398458" y="29111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AB4009F-CA03-44A2-9DB7-E52A2CC3F4F7}"/>
              </a:ext>
            </a:extLst>
          </p:cNvPr>
          <p:cNvSpPr txBox="1"/>
          <p:nvPr/>
        </p:nvSpPr>
        <p:spPr>
          <a:xfrm>
            <a:off x="4072521" y="916168"/>
            <a:ext cx="6267316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solidFill>
                  <a:schemeClr val="bg1"/>
                </a:solidFill>
              </a:rPr>
              <a:t>Quan hệ biện chứng giữa tồn tại xã hội và ý thức xã hội</a:t>
            </a:r>
          </a:p>
          <a:p>
            <a:endParaRPr lang="en-US" b="1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AFC0EC6-B1C4-4E1B-A0B5-E9DC73C6623B}"/>
              </a:ext>
            </a:extLst>
          </p:cNvPr>
          <p:cNvSpPr/>
          <p:nvPr/>
        </p:nvSpPr>
        <p:spPr>
          <a:xfrm>
            <a:off x="99267" y="3309888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807D86F-5AF5-408B-AE4F-6640113C7DFC}"/>
              </a:ext>
            </a:extLst>
          </p:cNvPr>
          <p:cNvSpPr/>
          <p:nvPr/>
        </p:nvSpPr>
        <p:spPr>
          <a:xfrm>
            <a:off x="357557" y="3609956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2FEC4C3-2E35-4BAF-AA8A-6A7AD55401F1}"/>
              </a:ext>
            </a:extLst>
          </p:cNvPr>
          <p:cNvSpPr txBox="1"/>
          <p:nvPr/>
        </p:nvSpPr>
        <p:spPr>
          <a:xfrm>
            <a:off x="522561" y="337167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Bùi Tá Chiến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30A4DE8-A8F9-4D4F-A39D-E1FA9B9F985A}"/>
              </a:ext>
            </a:extLst>
          </p:cNvPr>
          <p:cNvSpPr/>
          <p:nvPr/>
        </p:nvSpPr>
        <p:spPr>
          <a:xfrm>
            <a:off x="112248" y="4069771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F6BF257-91C0-4776-A839-128F1AC7E2E2}"/>
              </a:ext>
            </a:extLst>
          </p:cNvPr>
          <p:cNvSpPr/>
          <p:nvPr/>
        </p:nvSpPr>
        <p:spPr>
          <a:xfrm>
            <a:off x="385547" y="436061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4587C76-4924-4125-9ED3-07AF753C69A6}"/>
              </a:ext>
            </a:extLst>
          </p:cNvPr>
          <p:cNvSpPr txBox="1"/>
          <p:nvPr/>
        </p:nvSpPr>
        <p:spPr>
          <a:xfrm>
            <a:off x="535517" y="407710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Vũ Văn Khánh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72DA986-75DB-4CF4-8ABD-960A1B4DD219}"/>
              </a:ext>
            </a:extLst>
          </p:cNvPr>
          <p:cNvSpPr/>
          <p:nvPr/>
        </p:nvSpPr>
        <p:spPr>
          <a:xfrm>
            <a:off x="-20101" y="4711986"/>
            <a:ext cx="2591237" cy="615221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3DCFA1A-EE44-4AE1-A440-489B83B828C7}"/>
              </a:ext>
            </a:extLst>
          </p:cNvPr>
          <p:cNvSpPr/>
          <p:nvPr/>
        </p:nvSpPr>
        <p:spPr>
          <a:xfrm>
            <a:off x="110120" y="4827427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0E7C3A9-6CBA-4687-BDB5-EB91B7ADB8DC}"/>
              </a:ext>
            </a:extLst>
          </p:cNvPr>
          <p:cNvSpPr/>
          <p:nvPr/>
        </p:nvSpPr>
        <p:spPr>
          <a:xfrm>
            <a:off x="356268" y="50733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3232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1C0A8DF-332F-4993-8710-E17CA8FA5DAC}"/>
              </a:ext>
            </a:extLst>
          </p:cNvPr>
          <p:cNvSpPr txBox="1"/>
          <p:nvPr/>
        </p:nvSpPr>
        <p:spPr>
          <a:xfrm>
            <a:off x="536904" y="4849159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Thị Ngân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FDC45A2E-5161-43A5-A44A-34A61B249884}"/>
              </a:ext>
            </a:extLst>
          </p:cNvPr>
          <p:cNvSpPr/>
          <p:nvPr/>
        </p:nvSpPr>
        <p:spPr>
          <a:xfrm>
            <a:off x="2641873" y="547300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68B997C8-3734-4ED8-AE44-69E633C5CA87}"/>
              </a:ext>
            </a:extLst>
          </p:cNvPr>
          <p:cNvSpPr/>
          <p:nvPr/>
        </p:nvSpPr>
        <p:spPr>
          <a:xfrm>
            <a:off x="2888021" y="793213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F1D3225-95C1-4D4B-A188-A50F695265D4}"/>
              </a:ext>
            </a:extLst>
          </p:cNvPr>
          <p:cNvSpPr/>
          <p:nvPr/>
        </p:nvSpPr>
        <p:spPr>
          <a:xfrm>
            <a:off x="-20101" y="5420113"/>
            <a:ext cx="2591237" cy="615221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83EDCF59-B357-4F65-988C-6BF9C951F2A9}"/>
              </a:ext>
            </a:extLst>
          </p:cNvPr>
          <p:cNvSpPr/>
          <p:nvPr/>
        </p:nvSpPr>
        <p:spPr>
          <a:xfrm>
            <a:off x="110120" y="5533122"/>
            <a:ext cx="399294" cy="389205"/>
          </a:xfrm>
          <a:prstGeom prst="ellipse">
            <a:avLst/>
          </a:prstGeom>
          <a:blipFill dpi="0"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9705193D-C343-4411-8598-ACC1B296E076}"/>
              </a:ext>
            </a:extLst>
          </p:cNvPr>
          <p:cNvSpPr/>
          <p:nvPr/>
        </p:nvSpPr>
        <p:spPr>
          <a:xfrm>
            <a:off x="382120" y="579532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99736A5-EC8F-43D3-9559-5236493A7D4D}"/>
              </a:ext>
            </a:extLst>
          </p:cNvPr>
          <p:cNvSpPr txBox="1"/>
          <p:nvPr/>
        </p:nvSpPr>
        <p:spPr>
          <a:xfrm>
            <a:off x="558855" y="554859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Lã Nguyên Phúc</a:t>
            </a:r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4C2C99C1-4309-4F8B-A65B-EDCB043ACB1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23346">
            <a:off x="12282484" y="6058413"/>
            <a:ext cx="526485" cy="66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100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4.44444E-6 L -0.81107 -0.0689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560" y="-34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6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1C2076-6C21-4A7B-826F-267A237586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50" r="1406" b="84672"/>
          <a:stretch/>
        </p:blipFill>
        <p:spPr>
          <a:xfrm>
            <a:off x="0" y="-32497"/>
            <a:ext cx="12192000" cy="533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90342F-95E0-4741-93E0-B6899D42F1E6}"/>
              </a:ext>
            </a:extLst>
          </p:cNvPr>
          <p:cNvSpPr txBox="1"/>
          <p:nvPr/>
        </p:nvSpPr>
        <p:spPr>
          <a:xfrm>
            <a:off x="10251436" y="127953"/>
            <a:ext cx="759870" cy="261610"/>
          </a:xfrm>
          <a:prstGeom prst="rect">
            <a:avLst/>
          </a:prstGeom>
          <a:solidFill>
            <a:srgbClr val="242526"/>
          </a:solidFill>
        </p:spPr>
        <p:txBody>
          <a:bodyPr wrap="square" rtlCol="0">
            <a:spAutoFit/>
          </a:bodyPr>
          <a:lstStyle/>
          <a:p>
            <a:r>
              <a:rPr lang="en-US" sz="11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 1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F2CA732-332C-4408-A5B3-F9489575A68C}"/>
              </a:ext>
            </a:extLst>
          </p:cNvPr>
          <p:cNvSpPr/>
          <p:nvPr/>
        </p:nvSpPr>
        <p:spPr>
          <a:xfrm>
            <a:off x="9907331" y="100445"/>
            <a:ext cx="352428" cy="332509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9F24E75-75C6-42F0-A970-AB73867E16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0" t="4496" b="7398"/>
          <a:stretch/>
        </p:blipFill>
        <p:spPr>
          <a:xfrm>
            <a:off x="2539675" y="501435"/>
            <a:ext cx="9671077" cy="62286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83C9743-3428-4736-8B08-AD4E377CC5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626" t="89722" r="571" b="3378"/>
          <a:stretch/>
        </p:blipFill>
        <p:spPr>
          <a:xfrm>
            <a:off x="2584174" y="6384832"/>
            <a:ext cx="9607826" cy="4731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F24D76E-378E-48D0-88AF-D7D8B819F04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53"/>
          <a:stretch/>
        </p:blipFill>
        <p:spPr>
          <a:xfrm>
            <a:off x="0" y="500903"/>
            <a:ext cx="2591237" cy="6357097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3769E79D-4C30-4F0F-9B29-FA4C5CE3B02B}"/>
              </a:ext>
            </a:extLst>
          </p:cNvPr>
          <p:cNvSpPr/>
          <p:nvPr/>
        </p:nvSpPr>
        <p:spPr>
          <a:xfrm>
            <a:off x="735953" y="1617223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CC422DD-3923-47ED-B510-71A14A997EED}"/>
              </a:ext>
            </a:extLst>
          </p:cNvPr>
          <p:cNvSpPr/>
          <p:nvPr/>
        </p:nvSpPr>
        <p:spPr>
          <a:xfrm>
            <a:off x="1016884" y="188540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A2B271C-6AA0-4698-A6AB-6A33E587016F}"/>
              </a:ext>
            </a:extLst>
          </p:cNvPr>
          <p:cNvSpPr/>
          <p:nvPr/>
        </p:nvSpPr>
        <p:spPr>
          <a:xfrm>
            <a:off x="1348204" y="1600211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E589CFC-2B03-4298-8DBA-1935AF90A891}"/>
              </a:ext>
            </a:extLst>
          </p:cNvPr>
          <p:cNvSpPr/>
          <p:nvPr/>
        </p:nvSpPr>
        <p:spPr>
          <a:xfrm>
            <a:off x="1607198" y="1884284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DDB231B-EF9B-45F7-A79F-D4D564EACB37}"/>
              </a:ext>
            </a:extLst>
          </p:cNvPr>
          <p:cNvSpPr/>
          <p:nvPr/>
        </p:nvSpPr>
        <p:spPr>
          <a:xfrm>
            <a:off x="1947012" y="1626797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D9FC7A8-A43D-4209-AF17-C2EB500BBB6D}"/>
              </a:ext>
            </a:extLst>
          </p:cNvPr>
          <p:cNvSpPr/>
          <p:nvPr/>
        </p:nvSpPr>
        <p:spPr>
          <a:xfrm>
            <a:off x="2212934" y="190420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F274F8-9DFB-4459-B652-1AAC7A313A51}"/>
              </a:ext>
            </a:extLst>
          </p:cNvPr>
          <p:cNvSpPr txBox="1"/>
          <p:nvPr/>
        </p:nvSpPr>
        <p:spPr>
          <a:xfrm>
            <a:off x="653395" y="2016002"/>
            <a:ext cx="56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Vũ Văn Khánh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AC1FE1E-828F-4978-9134-2E60E3726FDE}"/>
              </a:ext>
            </a:extLst>
          </p:cNvPr>
          <p:cNvSpPr txBox="1"/>
          <p:nvPr/>
        </p:nvSpPr>
        <p:spPr>
          <a:xfrm>
            <a:off x="1240767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Phạm Thị Ngân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BF29E0-E25A-4E7D-A932-4E2C8DBE19BA}"/>
              </a:ext>
            </a:extLst>
          </p:cNvPr>
          <p:cNvSpPr txBox="1"/>
          <p:nvPr/>
        </p:nvSpPr>
        <p:spPr>
          <a:xfrm>
            <a:off x="1845695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Bùi Tá Chiến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7E4782-8E83-4485-BDD0-F5A807B8198A}"/>
              </a:ext>
            </a:extLst>
          </p:cNvPr>
          <p:cNvSpPr/>
          <p:nvPr/>
        </p:nvSpPr>
        <p:spPr>
          <a:xfrm>
            <a:off x="573429" y="780994"/>
            <a:ext cx="1450506" cy="329626"/>
          </a:xfrm>
          <a:prstGeom prst="rect">
            <a:avLst/>
          </a:prstGeom>
          <a:solidFill>
            <a:srgbClr val="222222"/>
          </a:solidFill>
          <a:ln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TRÌNH BÀY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47B4AD4-4A13-4817-B2A7-F5F81CBE7CF0}"/>
              </a:ext>
            </a:extLst>
          </p:cNvPr>
          <p:cNvSpPr/>
          <p:nvPr/>
        </p:nvSpPr>
        <p:spPr>
          <a:xfrm>
            <a:off x="108916" y="6203233"/>
            <a:ext cx="399294" cy="389205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3BF16747-2C76-45BE-8C26-CB14478EDAAD}"/>
              </a:ext>
            </a:extLst>
          </p:cNvPr>
          <p:cNvSpPr/>
          <p:nvPr/>
        </p:nvSpPr>
        <p:spPr>
          <a:xfrm>
            <a:off x="380061" y="648087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F0CE4E21-FDDC-4827-96BC-C7B4082DBEE3}"/>
              </a:ext>
            </a:extLst>
          </p:cNvPr>
          <p:cNvSpPr txBox="1"/>
          <p:nvPr/>
        </p:nvSpPr>
        <p:spPr>
          <a:xfrm>
            <a:off x="500737" y="625710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Đào Quỳnh Ngân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6D74365-6877-4C1C-9F42-59F056454535}"/>
              </a:ext>
            </a:extLst>
          </p:cNvPr>
          <p:cNvSpPr/>
          <p:nvPr/>
        </p:nvSpPr>
        <p:spPr>
          <a:xfrm>
            <a:off x="116228" y="2606815"/>
            <a:ext cx="399294" cy="389205"/>
          </a:xfrm>
          <a:prstGeom prst="ellipse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9BE65B-7BE9-4470-A476-74FFAD8C2B97}"/>
              </a:ext>
            </a:extLst>
          </p:cNvPr>
          <p:cNvSpPr txBox="1"/>
          <p:nvPr/>
        </p:nvSpPr>
        <p:spPr>
          <a:xfrm>
            <a:off x="500737" y="262668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Đình Mười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4568A16-CB0E-48C6-A1F3-EB121BA061B9}"/>
              </a:ext>
            </a:extLst>
          </p:cNvPr>
          <p:cNvSpPr/>
          <p:nvPr/>
        </p:nvSpPr>
        <p:spPr>
          <a:xfrm>
            <a:off x="398458" y="29111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AB4009F-CA03-44A2-9DB7-E52A2CC3F4F7}"/>
              </a:ext>
            </a:extLst>
          </p:cNvPr>
          <p:cNvSpPr txBox="1"/>
          <p:nvPr/>
        </p:nvSpPr>
        <p:spPr>
          <a:xfrm>
            <a:off x="4072521" y="916168"/>
            <a:ext cx="626731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</a:rPr>
              <a:t>Quy luật quan hệ sản xuất phù hợp với trình độ phát triển của lực lượng sản xuất</a:t>
            </a:r>
          </a:p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AFC0EC6-B1C4-4E1B-A0B5-E9DC73C6623B}"/>
              </a:ext>
            </a:extLst>
          </p:cNvPr>
          <p:cNvSpPr/>
          <p:nvPr/>
        </p:nvSpPr>
        <p:spPr>
          <a:xfrm>
            <a:off x="99267" y="3309888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807D86F-5AF5-408B-AE4F-6640113C7DFC}"/>
              </a:ext>
            </a:extLst>
          </p:cNvPr>
          <p:cNvSpPr/>
          <p:nvPr/>
        </p:nvSpPr>
        <p:spPr>
          <a:xfrm>
            <a:off x="357557" y="3609956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2FEC4C3-2E35-4BAF-AA8A-6A7AD55401F1}"/>
              </a:ext>
            </a:extLst>
          </p:cNvPr>
          <p:cNvSpPr txBox="1"/>
          <p:nvPr/>
        </p:nvSpPr>
        <p:spPr>
          <a:xfrm>
            <a:off x="522561" y="337167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Bùi Tá Chiến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30A4DE8-A8F9-4D4F-A39D-E1FA9B9F985A}"/>
              </a:ext>
            </a:extLst>
          </p:cNvPr>
          <p:cNvSpPr/>
          <p:nvPr/>
        </p:nvSpPr>
        <p:spPr>
          <a:xfrm>
            <a:off x="112248" y="4069771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F6BF257-91C0-4776-A839-128F1AC7E2E2}"/>
              </a:ext>
            </a:extLst>
          </p:cNvPr>
          <p:cNvSpPr/>
          <p:nvPr/>
        </p:nvSpPr>
        <p:spPr>
          <a:xfrm>
            <a:off x="385547" y="436061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4587C76-4924-4125-9ED3-07AF753C69A6}"/>
              </a:ext>
            </a:extLst>
          </p:cNvPr>
          <p:cNvSpPr txBox="1"/>
          <p:nvPr/>
        </p:nvSpPr>
        <p:spPr>
          <a:xfrm>
            <a:off x="535517" y="407710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Vũ Văn Khánh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3DCFA1A-EE44-4AE1-A440-489B83B828C7}"/>
              </a:ext>
            </a:extLst>
          </p:cNvPr>
          <p:cNvSpPr/>
          <p:nvPr/>
        </p:nvSpPr>
        <p:spPr>
          <a:xfrm>
            <a:off x="110120" y="4827427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0E7C3A9-6CBA-4687-BDB5-EB91B7ADB8DC}"/>
              </a:ext>
            </a:extLst>
          </p:cNvPr>
          <p:cNvSpPr/>
          <p:nvPr/>
        </p:nvSpPr>
        <p:spPr>
          <a:xfrm>
            <a:off x="356268" y="50733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1C0A8DF-332F-4993-8710-E17CA8FA5DAC}"/>
              </a:ext>
            </a:extLst>
          </p:cNvPr>
          <p:cNvSpPr txBox="1"/>
          <p:nvPr/>
        </p:nvSpPr>
        <p:spPr>
          <a:xfrm>
            <a:off x="536904" y="4849159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Thị Ngân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F1D3225-95C1-4D4B-A188-A50F695265D4}"/>
              </a:ext>
            </a:extLst>
          </p:cNvPr>
          <p:cNvSpPr/>
          <p:nvPr/>
        </p:nvSpPr>
        <p:spPr>
          <a:xfrm>
            <a:off x="-20101" y="5420113"/>
            <a:ext cx="2591237" cy="615221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83EDCF59-B357-4F65-988C-6BF9C951F2A9}"/>
              </a:ext>
            </a:extLst>
          </p:cNvPr>
          <p:cNvSpPr/>
          <p:nvPr/>
        </p:nvSpPr>
        <p:spPr>
          <a:xfrm>
            <a:off x="110120" y="5533122"/>
            <a:ext cx="399294" cy="389205"/>
          </a:xfrm>
          <a:prstGeom prst="ellipse">
            <a:avLst/>
          </a:prstGeom>
          <a:blipFill dpi="0"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9705193D-C343-4411-8598-ACC1B296E076}"/>
              </a:ext>
            </a:extLst>
          </p:cNvPr>
          <p:cNvSpPr/>
          <p:nvPr/>
        </p:nvSpPr>
        <p:spPr>
          <a:xfrm>
            <a:off x="382120" y="579532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3232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99736A5-EC8F-43D3-9559-5236493A7D4D}"/>
              </a:ext>
            </a:extLst>
          </p:cNvPr>
          <p:cNvSpPr txBox="1"/>
          <p:nvPr/>
        </p:nvSpPr>
        <p:spPr>
          <a:xfrm>
            <a:off x="558855" y="554859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Lã Nguyên Phúc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E1574D9-0077-4731-9453-30232F383B29}"/>
              </a:ext>
            </a:extLst>
          </p:cNvPr>
          <p:cNvSpPr/>
          <p:nvPr/>
        </p:nvSpPr>
        <p:spPr>
          <a:xfrm>
            <a:off x="2666266" y="554393"/>
            <a:ext cx="399294" cy="389205"/>
          </a:xfrm>
          <a:prstGeom prst="ellipse">
            <a:avLst/>
          </a:prstGeom>
          <a:blipFill dpi="0"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B9A36CC4-9F54-4E58-88F6-A625F565EB1A}"/>
              </a:ext>
            </a:extLst>
          </p:cNvPr>
          <p:cNvSpPr/>
          <p:nvPr/>
        </p:nvSpPr>
        <p:spPr>
          <a:xfrm>
            <a:off x="2938266" y="816591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D84116C-07F1-48C1-A73A-0E3F8957706F}"/>
              </a:ext>
            </a:extLst>
          </p:cNvPr>
          <p:cNvSpPr txBox="1"/>
          <p:nvPr/>
        </p:nvSpPr>
        <p:spPr>
          <a:xfrm>
            <a:off x="3065560" y="556019"/>
            <a:ext cx="2116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Lã Nguyên Phúc</a:t>
            </a:r>
          </a:p>
        </p:txBody>
      </p:sp>
    </p:spTree>
    <p:extLst>
      <p:ext uri="{BB962C8B-B14F-4D97-AF65-F5344CB8AC3E}">
        <p14:creationId xmlns:p14="http://schemas.microsoft.com/office/powerpoint/2010/main" val="2792871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1C2076-6C21-4A7B-826F-267A237586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50" r="1406" b="84672"/>
          <a:stretch/>
        </p:blipFill>
        <p:spPr>
          <a:xfrm>
            <a:off x="0" y="-32497"/>
            <a:ext cx="12192000" cy="533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90342F-95E0-4741-93E0-B6899D42F1E6}"/>
              </a:ext>
            </a:extLst>
          </p:cNvPr>
          <p:cNvSpPr txBox="1"/>
          <p:nvPr/>
        </p:nvSpPr>
        <p:spPr>
          <a:xfrm>
            <a:off x="10251436" y="127953"/>
            <a:ext cx="759870" cy="261610"/>
          </a:xfrm>
          <a:prstGeom prst="rect">
            <a:avLst/>
          </a:prstGeom>
          <a:solidFill>
            <a:srgbClr val="242526"/>
          </a:solidFill>
        </p:spPr>
        <p:txBody>
          <a:bodyPr wrap="square" rtlCol="0">
            <a:spAutoFit/>
          </a:bodyPr>
          <a:lstStyle/>
          <a:p>
            <a:r>
              <a:rPr lang="en-US" sz="11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 1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F2CA732-332C-4408-A5B3-F9489575A68C}"/>
              </a:ext>
            </a:extLst>
          </p:cNvPr>
          <p:cNvSpPr/>
          <p:nvPr/>
        </p:nvSpPr>
        <p:spPr>
          <a:xfrm>
            <a:off x="9907331" y="100445"/>
            <a:ext cx="352428" cy="332509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9F24E75-75C6-42F0-A970-AB73867E16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0" t="4496" b="7398"/>
          <a:stretch/>
        </p:blipFill>
        <p:spPr>
          <a:xfrm>
            <a:off x="2539675" y="501435"/>
            <a:ext cx="9671077" cy="62286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83C9743-3428-4736-8B08-AD4E377CC5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626" t="89722" r="571" b="3378"/>
          <a:stretch/>
        </p:blipFill>
        <p:spPr>
          <a:xfrm>
            <a:off x="2584174" y="6384832"/>
            <a:ext cx="9607826" cy="4731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F24D76E-378E-48D0-88AF-D7D8B819F04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53"/>
          <a:stretch/>
        </p:blipFill>
        <p:spPr>
          <a:xfrm>
            <a:off x="0" y="500903"/>
            <a:ext cx="2591237" cy="6357097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3769E79D-4C30-4F0F-9B29-FA4C5CE3B02B}"/>
              </a:ext>
            </a:extLst>
          </p:cNvPr>
          <p:cNvSpPr/>
          <p:nvPr/>
        </p:nvSpPr>
        <p:spPr>
          <a:xfrm>
            <a:off x="735953" y="1617223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CC422DD-3923-47ED-B510-71A14A997EED}"/>
              </a:ext>
            </a:extLst>
          </p:cNvPr>
          <p:cNvSpPr/>
          <p:nvPr/>
        </p:nvSpPr>
        <p:spPr>
          <a:xfrm>
            <a:off x="1016884" y="188540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A2B271C-6AA0-4698-A6AB-6A33E587016F}"/>
              </a:ext>
            </a:extLst>
          </p:cNvPr>
          <p:cNvSpPr/>
          <p:nvPr/>
        </p:nvSpPr>
        <p:spPr>
          <a:xfrm>
            <a:off x="1348204" y="1600211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E589CFC-2B03-4298-8DBA-1935AF90A891}"/>
              </a:ext>
            </a:extLst>
          </p:cNvPr>
          <p:cNvSpPr/>
          <p:nvPr/>
        </p:nvSpPr>
        <p:spPr>
          <a:xfrm>
            <a:off x="1607198" y="1884284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DDB231B-EF9B-45F7-A79F-D4D564EACB37}"/>
              </a:ext>
            </a:extLst>
          </p:cNvPr>
          <p:cNvSpPr/>
          <p:nvPr/>
        </p:nvSpPr>
        <p:spPr>
          <a:xfrm>
            <a:off x="1947012" y="1626797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D9FC7A8-A43D-4209-AF17-C2EB500BBB6D}"/>
              </a:ext>
            </a:extLst>
          </p:cNvPr>
          <p:cNvSpPr/>
          <p:nvPr/>
        </p:nvSpPr>
        <p:spPr>
          <a:xfrm>
            <a:off x="2212934" y="190420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F274F8-9DFB-4459-B652-1AAC7A313A51}"/>
              </a:ext>
            </a:extLst>
          </p:cNvPr>
          <p:cNvSpPr txBox="1"/>
          <p:nvPr/>
        </p:nvSpPr>
        <p:spPr>
          <a:xfrm>
            <a:off x="653395" y="2016002"/>
            <a:ext cx="56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Vũ Văn Khánh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AC1FE1E-828F-4978-9134-2E60E3726FDE}"/>
              </a:ext>
            </a:extLst>
          </p:cNvPr>
          <p:cNvSpPr txBox="1"/>
          <p:nvPr/>
        </p:nvSpPr>
        <p:spPr>
          <a:xfrm>
            <a:off x="1240767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Phạm Thị Ngân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BF29E0-E25A-4E7D-A932-4E2C8DBE19BA}"/>
              </a:ext>
            </a:extLst>
          </p:cNvPr>
          <p:cNvSpPr txBox="1"/>
          <p:nvPr/>
        </p:nvSpPr>
        <p:spPr>
          <a:xfrm>
            <a:off x="1845695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Bùi Tá Chiến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7E4782-8E83-4485-BDD0-F5A807B8198A}"/>
              </a:ext>
            </a:extLst>
          </p:cNvPr>
          <p:cNvSpPr/>
          <p:nvPr/>
        </p:nvSpPr>
        <p:spPr>
          <a:xfrm>
            <a:off x="573429" y="780994"/>
            <a:ext cx="1450506" cy="329626"/>
          </a:xfrm>
          <a:prstGeom prst="rect">
            <a:avLst/>
          </a:prstGeom>
          <a:solidFill>
            <a:srgbClr val="222222"/>
          </a:solidFill>
          <a:ln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TRÌNH BÀY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6D74365-6877-4C1C-9F42-59F056454535}"/>
              </a:ext>
            </a:extLst>
          </p:cNvPr>
          <p:cNvSpPr/>
          <p:nvPr/>
        </p:nvSpPr>
        <p:spPr>
          <a:xfrm>
            <a:off x="116228" y="2606815"/>
            <a:ext cx="399294" cy="389205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9BE65B-7BE9-4470-A476-74FFAD8C2B97}"/>
              </a:ext>
            </a:extLst>
          </p:cNvPr>
          <p:cNvSpPr txBox="1"/>
          <p:nvPr/>
        </p:nvSpPr>
        <p:spPr>
          <a:xfrm>
            <a:off x="500737" y="262668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Đình Mười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4568A16-CB0E-48C6-A1F3-EB121BA061B9}"/>
              </a:ext>
            </a:extLst>
          </p:cNvPr>
          <p:cNvSpPr/>
          <p:nvPr/>
        </p:nvSpPr>
        <p:spPr>
          <a:xfrm>
            <a:off x="398458" y="29111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AFC0EC6-B1C4-4E1B-A0B5-E9DC73C6623B}"/>
              </a:ext>
            </a:extLst>
          </p:cNvPr>
          <p:cNvSpPr/>
          <p:nvPr/>
        </p:nvSpPr>
        <p:spPr>
          <a:xfrm>
            <a:off x="99267" y="3309888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807D86F-5AF5-408B-AE4F-6640113C7DFC}"/>
              </a:ext>
            </a:extLst>
          </p:cNvPr>
          <p:cNvSpPr/>
          <p:nvPr/>
        </p:nvSpPr>
        <p:spPr>
          <a:xfrm>
            <a:off x="357557" y="3609956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2FEC4C3-2E35-4BAF-AA8A-6A7AD55401F1}"/>
              </a:ext>
            </a:extLst>
          </p:cNvPr>
          <p:cNvSpPr txBox="1"/>
          <p:nvPr/>
        </p:nvSpPr>
        <p:spPr>
          <a:xfrm>
            <a:off x="522561" y="337167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Bùi Tá Chiến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30A4DE8-A8F9-4D4F-A39D-E1FA9B9F985A}"/>
              </a:ext>
            </a:extLst>
          </p:cNvPr>
          <p:cNvSpPr/>
          <p:nvPr/>
        </p:nvSpPr>
        <p:spPr>
          <a:xfrm>
            <a:off x="112248" y="4069771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F6BF257-91C0-4776-A839-128F1AC7E2E2}"/>
              </a:ext>
            </a:extLst>
          </p:cNvPr>
          <p:cNvSpPr/>
          <p:nvPr/>
        </p:nvSpPr>
        <p:spPr>
          <a:xfrm>
            <a:off x="385547" y="436061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4587C76-4924-4125-9ED3-07AF753C69A6}"/>
              </a:ext>
            </a:extLst>
          </p:cNvPr>
          <p:cNvSpPr txBox="1"/>
          <p:nvPr/>
        </p:nvSpPr>
        <p:spPr>
          <a:xfrm>
            <a:off x="535517" y="407710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Vũ Văn Khánh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3DCFA1A-EE44-4AE1-A440-489B83B828C7}"/>
              </a:ext>
            </a:extLst>
          </p:cNvPr>
          <p:cNvSpPr/>
          <p:nvPr/>
        </p:nvSpPr>
        <p:spPr>
          <a:xfrm>
            <a:off x="110120" y="4827427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0E7C3A9-6CBA-4687-BDB5-EB91B7ADB8DC}"/>
              </a:ext>
            </a:extLst>
          </p:cNvPr>
          <p:cNvSpPr/>
          <p:nvPr/>
        </p:nvSpPr>
        <p:spPr>
          <a:xfrm>
            <a:off x="356268" y="50733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1C0A8DF-332F-4993-8710-E17CA8FA5DAC}"/>
              </a:ext>
            </a:extLst>
          </p:cNvPr>
          <p:cNvSpPr txBox="1"/>
          <p:nvPr/>
        </p:nvSpPr>
        <p:spPr>
          <a:xfrm>
            <a:off x="536904" y="4849159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Thị Ngân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F1D3225-95C1-4D4B-A188-A50F695265D4}"/>
              </a:ext>
            </a:extLst>
          </p:cNvPr>
          <p:cNvSpPr/>
          <p:nvPr/>
        </p:nvSpPr>
        <p:spPr>
          <a:xfrm>
            <a:off x="-20101" y="5420113"/>
            <a:ext cx="2591237" cy="615221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83EDCF59-B357-4F65-988C-6BF9C951F2A9}"/>
              </a:ext>
            </a:extLst>
          </p:cNvPr>
          <p:cNvSpPr/>
          <p:nvPr/>
        </p:nvSpPr>
        <p:spPr>
          <a:xfrm>
            <a:off x="110120" y="5533122"/>
            <a:ext cx="399294" cy="389205"/>
          </a:xfrm>
          <a:prstGeom prst="ellipse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9705193D-C343-4411-8598-ACC1B296E076}"/>
              </a:ext>
            </a:extLst>
          </p:cNvPr>
          <p:cNvSpPr/>
          <p:nvPr/>
        </p:nvSpPr>
        <p:spPr>
          <a:xfrm>
            <a:off x="382120" y="579532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3232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99736A5-EC8F-43D3-9559-5236493A7D4D}"/>
              </a:ext>
            </a:extLst>
          </p:cNvPr>
          <p:cNvSpPr txBox="1"/>
          <p:nvPr/>
        </p:nvSpPr>
        <p:spPr>
          <a:xfrm>
            <a:off x="558855" y="554859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Lã Nguyên Phúc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E1574D9-0077-4731-9453-30232F383B29}"/>
              </a:ext>
            </a:extLst>
          </p:cNvPr>
          <p:cNvSpPr/>
          <p:nvPr/>
        </p:nvSpPr>
        <p:spPr>
          <a:xfrm>
            <a:off x="2666266" y="554393"/>
            <a:ext cx="399294" cy="389205"/>
          </a:xfrm>
          <a:prstGeom prst="ellipse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B9A36CC4-9F54-4E58-88F6-A625F565EB1A}"/>
              </a:ext>
            </a:extLst>
          </p:cNvPr>
          <p:cNvSpPr/>
          <p:nvPr/>
        </p:nvSpPr>
        <p:spPr>
          <a:xfrm>
            <a:off x="2938266" y="816591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D84116C-07F1-48C1-A73A-0E3F8957706F}"/>
              </a:ext>
            </a:extLst>
          </p:cNvPr>
          <p:cNvSpPr txBox="1"/>
          <p:nvPr/>
        </p:nvSpPr>
        <p:spPr>
          <a:xfrm>
            <a:off x="3065560" y="556019"/>
            <a:ext cx="2116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Lã Nguyên Phúc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C9D8CEFD-41EB-4AE1-801E-16DAFA5D4431}"/>
              </a:ext>
            </a:extLst>
          </p:cNvPr>
          <p:cNvSpPr/>
          <p:nvPr/>
        </p:nvSpPr>
        <p:spPr>
          <a:xfrm>
            <a:off x="0" y="6154572"/>
            <a:ext cx="2591237" cy="615221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59E830C9-8779-40D5-8F0C-09DA60280BF1}"/>
              </a:ext>
            </a:extLst>
          </p:cNvPr>
          <p:cNvSpPr/>
          <p:nvPr/>
        </p:nvSpPr>
        <p:spPr>
          <a:xfrm>
            <a:off x="108916" y="6203233"/>
            <a:ext cx="399294" cy="389205"/>
          </a:xfrm>
          <a:prstGeom prst="ellipse">
            <a:avLst/>
          </a:prstGeom>
          <a:blipFill dpi="0"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E36F4F80-A05F-4214-9C15-8785FEA95362}"/>
              </a:ext>
            </a:extLst>
          </p:cNvPr>
          <p:cNvSpPr/>
          <p:nvPr/>
        </p:nvSpPr>
        <p:spPr>
          <a:xfrm>
            <a:off x="380061" y="648087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C4EB2B0-A468-4A45-9ED0-93073D2CA64E}"/>
              </a:ext>
            </a:extLst>
          </p:cNvPr>
          <p:cNvSpPr txBox="1"/>
          <p:nvPr/>
        </p:nvSpPr>
        <p:spPr>
          <a:xfrm>
            <a:off x="500737" y="625710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Đào Quỳnh Ngân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50637BAD-DB98-4B39-B79F-C540C510687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23346">
            <a:off x="12282484" y="6058413"/>
            <a:ext cx="526485" cy="667375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39CE33FB-4502-49CC-91FA-83877FCA9BC4}"/>
              </a:ext>
            </a:extLst>
          </p:cNvPr>
          <p:cNvSpPr txBox="1"/>
          <p:nvPr/>
        </p:nvSpPr>
        <p:spPr>
          <a:xfrm>
            <a:off x="4072521" y="916168"/>
            <a:ext cx="626731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</a:rPr>
              <a:t>Quy luật quan hệ sản xuất phù hợp với trình độ phát triển của lực lượng sản xuất</a:t>
            </a:r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074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4.44444E-6 L -0.8181 0.033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911" y="16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5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1C2076-6C21-4A7B-826F-267A237586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50" r="1406" b="84672"/>
          <a:stretch/>
        </p:blipFill>
        <p:spPr>
          <a:xfrm>
            <a:off x="0" y="-32497"/>
            <a:ext cx="12192000" cy="533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90342F-95E0-4741-93E0-B6899D42F1E6}"/>
              </a:ext>
            </a:extLst>
          </p:cNvPr>
          <p:cNvSpPr txBox="1"/>
          <p:nvPr/>
        </p:nvSpPr>
        <p:spPr>
          <a:xfrm>
            <a:off x="10251436" y="127953"/>
            <a:ext cx="759870" cy="261610"/>
          </a:xfrm>
          <a:prstGeom prst="rect">
            <a:avLst/>
          </a:prstGeom>
          <a:solidFill>
            <a:srgbClr val="242526"/>
          </a:solidFill>
        </p:spPr>
        <p:txBody>
          <a:bodyPr wrap="square" rtlCol="0">
            <a:spAutoFit/>
          </a:bodyPr>
          <a:lstStyle/>
          <a:p>
            <a:r>
              <a:rPr lang="en-US" sz="11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 1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F2CA732-332C-4408-A5B3-F9489575A68C}"/>
              </a:ext>
            </a:extLst>
          </p:cNvPr>
          <p:cNvSpPr/>
          <p:nvPr/>
        </p:nvSpPr>
        <p:spPr>
          <a:xfrm>
            <a:off x="9907331" y="100445"/>
            <a:ext cx="352428" cy="332509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9F24E75-75C6-42F0-A970-AB73867E16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0" t="4496" b="7398"/>
          <a:stretch/>
        </p:blipFill>
        <p:spPr>
          <a:xfrm>
            <a:off x="2539675" y="501435"/>
            <a:ext cx="9671077" cy="62286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83C9743-3428-4736-8B08-AD4E377CC5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626" t="89722" r="571" b="3378"/>
          <a:stretch/>
        </p:blipFill>
        <p:spPr>
          <a:xfrm>
            <a:off x="2584174" y="6384832"/>
            <a:ext cx="9607826" cy="4731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F24D76E-378E-48D0-88AF-D7D8B819F04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53"/>
          <a:stretch/>
        </p:blipFill>
        <p:spPr>
          <a:xfrm>
            <a:off x="0" y="500903"/>
            <a:ext cx="2591237" cy="6357097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3769E79D-4C30-4F0F-9B29-FA4C5CE3B02B}"/>
              </a:ext>
            </a:extLst>
          </p:cNvPr>
          <p:cNvSpPr/>
          <p:nvPr/>
        </p:nvSpPr>
        <p:spPr>
          <a:xfrm>
            <a:off x="735953" y="1617223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CC422DD-3923-47ED-B510-71A14A997EED}"/>
              </a:ext>
            </a:extLst>
          </p:cNvPr>
          <p:cNvSpPr/>
          <p:nvPr/>
        </p:nvSpPr>
        <p:spPr>
          <a:xfrm>
            <a:off x="1016884" y="188540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A2B271C-6AA0-4698-A6AB-6A33E587016F}"/>
              </a:ext>
            </a:extLst>
          </p:cNvPr>
          <p:cNvSpPr/>
          <p:nvPr/>
        </p:nvSpPr>
        <p:spPr>
          <a:xfrm>
            <a:off x="1348204" y="1600211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E589CFC-2B03-4298-8DBA-1935AF90A891}"/>
              </a:ext>
            </a:extLst>
          </p:cNvPr>
          <p:cNvSpPr/>
          <p:nvPr/>
        </p:nvSpPr>
        <p:spPr>
          <a:xfrm>
            <a:off x="1607198" y="1884284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DDB231B-EF9B-45F7-A79F-D4D564EACB37}"/>
              </a:ext>
            </a:extLst>
          </p:cNvPr>
          <p:cNvSpPr/>
          <p:nvPr/>
        </p:nvSpPr>
        <p:spPr>
          <a:xfrm>
            <a:off x="1947012" y="1626797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D9FC7A8-A43D-4209-AF17-C2EB500BBB6D}"/>
              </a:ext>
            </a:extLst>
          </p:cNvPr>
          <p:cNvSpPr/>
          <p:nvPr/>
        </p:nvSpPr>
        <p:spPr>
          <a:xfrm>
            <a:off x="2212934" y="190420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F274F8-9DFB-4459-B652-1AAC7A313A51}"/>
              </a:ext>
            </a:extLst>
          </p:cNvPr>
          <p:cNvSpPr txBox="1"/>
          <p:nvPr/>
        </p:nvSpPr>
        <p:spPr>
          <a:xfrm>
            <a:off x="653395" y="2016002"/>
            <a:ext cx="56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Vũ Văn Khánh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AC1FE1E-828F-4978-9134-2E60E3726FDE}"/>
              </a:ext>
            </a:extLst>
          </p:cNvPr>
          <p:cNvSpPr txBox="1"/>
          <p:nvPr/>
        </p:nvSpPr>
        <p:spPr>
          <a:xfrm>
            <a:off x="1240767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Phạm Thị Ngân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BF29E0-E25A-4E7D-A932-4E2C8DBE19BA}"/>
              </a:ext>
            </a:extLst>
          </p:cNvPr>
          <p:cNvSpPr txBox="1"/>
          <p:nvPr/>
        </p:nvSpPr>
        <p:spPr>
          <a:xfrm>
            <a:off x="1845695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Bùi Tá Chiến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7E4782-8E83-4485-BDD0-F5A807B8198A}"/>
              </a:ext>
            </a:extLst>
          </p:cNvPr>
          <p:cNvSpPr/>
          <p:nvPr/>
        </p:nvSpPr>
        <p:spPr>
          <a:xfrm>
            <a:off x="573429" y="780994"/>
            <a:ext cx="1450506" cy="329626"/>
          </a:xfrm>
          <a:prstGeom prst="rect">
            <a:avLst/>
          </a:prstGeom>
          <a:solidFill>
            <a:srgbClr val="222222"/>
          </a:solidFill>
          <a:ln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TRÌNH BÀY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6D74365-6877-4C1C-9F42-59F056454535}"/>
              </a:ext>
            </a:extLst>
          </p:cNvPr>
          <p:cNvSpPr/>
          <p:nvPr/>
        </p:nvSpPr>
        <p:spPr>
          <a:xfrm>
            <a:off x="116228" y="2606815"/>
            <a:ext cx="399294" cy="389205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9BE65B-7BE9-4470-A476-74FFAD8C2B97}"/>
              </a:ext>
            </a:extLst>
          </p:cNvPr>
          <p:cNvSpPr txBox="1"/>
          <p:nvPr/>
        </p:nvSpPr>
        <p:spPr>
          <a:xfrm>
            <a:off x="500737" y="262668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Đình Mười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4568A16-CB0E-48C6-A1F3-EB121BA061B9}"/>
              </a:ext>
            </a:extLst>
          </p:cNvPr>
          <p:cNvSpPr/>
          <p:nvPr/>
        </p:nvSpPr>
        <p:spPr>
          <a:xfrm>
            <a:off x="398458" y="29111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AFC0EC6-B1C4-4E1B-A0B5-E9DC73C6623B}"/>
              </a:ext>
            </a:extLst>
          </p:cNvPr>
          <p:cNvSpPr/>
          <p:nvPr/>
        </p:nvSpPr>
        <p:spPr>
          <a:xfrm>
            <a:off x="99267" y="3309888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807D86F-5AF5-408B-AE4F-6640113C7DFC}"/>
              </a:ext>
            </a:extLst>
          </p:cNvPr>
          <p:cNvSpPr/>
          <p:nvPr/>
        </p:nvSpPr>
        <p:spPr>
          <a:xfrm>
            <a:off x="357557" y="3609956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2FEC4C3-2E35-4BAF-AA8A-6A7AD55401F1}"/>
              </a:ext>
            </a:extLst>
          </p:cNvPr>
          <p:cNvSpPr txBox="1"/>
          <p:nvPr/>
        </p:nvSpPr>
        <p:spPr>
          <a:xfrm>
            <a:off x="522561" y="337167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Bùi Tá Chiến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30A4DE8-A8F9-4D4F-A39D-E1FA9B9F985A}"/>
              </a:ext>
            </a:extLst>
          </p:cNvPr>
          <p:cNvSpPr/>
          <p:nvPr/>
        </p:nvSpPr>
        <p:spPr>
          <a:xfrm>
            <a:off x="112248" y="4069771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F6BF257-91C0-4776-A839-128F1AC7E2E2}"/>
              </a:ext>
            </a:extLst>
          </p:cNvPr>
          <p:cNvSpPr/>
          <p:nvPr/>
        </p:nvSpPr>
        <p:spPr>
          <a:xfrm>
            <a:off x="385547" y="436061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4587C76-4924-4125-9ED3-07AF753C69A6}"/>
              </a:ext>
            </a:extLst>
          </p:cNvPr>
          <p:cNvSpPr txBox="1"/>
          <p:nvPr/>
        </p:nvSpPr>
        <p:spPr>
          <a:xfrm>
            <a:off x="535517" y="407710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Vũ Văn Khánh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3DCFA1A-EE44-4AE1-A440-489B83B828C7}"/>
              </a:ext>
            </a:extLst>
          </p:cNvPr>
          <p:cNvSpPr/>
          <p:nvPr/>
        </p:nvSpPr>
        <p:spPr>
          <a:xfrm>
            <a:off x="110120" y="4827427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0E7C3A9-6CBA-4687-BDB5-EB91B7ADB8DC}"/>
              </a:ext>
            </a:extLst>
          </p:cNvPr>
          <p:cNvSpPr/>
          <p:nvPr/>
        </p:nvSpPr>
        <p:spPr>
          <a:xfrm>
            <a:off x="356268" y="50733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1C0A8DF-332F-4993-8710-E17CA8FA5DAC}"/>
              </a:ext>
            </a:extLst>
          </p:cNvPr>
          <p:cNvSpPr txBox="1"/>
          <p:nvPr/>
        </p:nvSpPr>
        <p:spPr>
          <a:xfrm>
            <a:off x="536904" y="4849159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Thị Ngân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83EDCF59-B357-4F65-988C-6BF9C951F2A9}"/>
              </a:ext>
            </a:extLst>
          </p:cNvPr>
          <p:cNvSpPr/>
          <p:nvPr/>
        </p:nvSpPr>
        <p:spPr>
          <a:xfrm>
            <a:off x="110120" y="5533122"/>
            <a:ext cx="399294" cy="389205"/>
          </a:xfrm>
          <a:prstGeom prst="ellipse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9705193D-C343-4411-8598-ACC1B296E076}"/>
              </a:ext>
            </a:extLst>
          </p:cNvPr>
          <p:cNvSpPr/>
          <p:nvPr/>
        </p:nvSpPr>
        <p:spPr>
          <a:xfrm>
            <a:off x="382120" y="579532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3232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99736A5-EC8F-43D3-9559-5236493A7D4D}"/>
              </a:ext>
            </a:extLst>
          </p:cNvPr>
          <p:cNvSpPr txBox="1"/>
          <p:nvPr/>
        </p:nvSpPr>
        <p:spPr>
          <a:xfrm>
            <a:off x="558855" y="554859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Lã Nguyên Phúc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C9D8CEFD-41EB-4AE1-801E-16DAFA5D4431}"/>
              </a:ext>
            </a:extLst>
          </p:cNvPr>
          <p:cNvSpPr/>
          <p:nvPr/>
        </p:nvSpPr>
        <p:spPr>
          <a:xfrm>
            <a:off x="0" y="6154572"/>
            <a:ext cx="2591237" cy="615221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59E830C9-8779-40D5-8F0C-09DA60280BF1}"/>
              </a:ext>
            </a:extLst>
          </p:cNvPr>
          <p:cNvSpPr/>
          <p:nvPr/>
        </p:nvSpPr>
        <p:spPr>
          <a:xfrm>
            <a:off x="108916" y="6203233"/>
            <a:ext cx="399294" cy="389205"/>
          </a:xfrm>
          <a:prstGeom prst="ellipse">
            <a:avLst/>
          </a:prstGeom>
          <a:blipFill dpi="0"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E36F4F80-A05F-4214-9C15-8785FEA95362}"/>
              </a:ext>
            </a:extLst>
          </p:cNvPr>
          <p:cNvSpPr/>
          <p:nvPr/>
        </p:nvSpPr>
        <p:spPr>
          <a:xfrm>
            <a:off x="380061" y="648087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C4EB2B0-A468-4A45-9ED0-93073D2CA64E}"/>
              </a:ext>
            </a:extLst>
          </p:cNvPr>
          <p:cNvSpPr txBox="1"/>
          <p:nvPr/>
        </p:nvSpPr>
        <p:spPr>
          <a:xfrm>
            <a:off x="500737" y="625710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Đào Quỳnh Ngân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9CE33FB-4502-49CC-91FA-83877FCA9BC4}"/>
              </a:ext>
            </a:extLst>
          </p:cNvPr>
          <p:cNvSpPr txBox="1"/>
          <p:nvPr/>
        </p:nvSpPr>
        <p:spPr>
          <a:xfrm>
            <a:off x="4072521" y="916168"/>
            <a:ext cx="626731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solidFill>
                  <a:schemeClr val="bg1"/>
                </a:solidFill>
              </a:rPr>
              <a:t>Nguồn gốc cách mạng xã hội</a:t>
            </a:r>
          </a:p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2767B1A-6FF4-42DD-9A28-154784B3B146}"/>
              </a:ext>
            </a:extLst>
          </p:cNvPr>
          <p:cNvSpPr txBox="1"/>
          <p:nvPr/>
        </p:nvSpPr>
        <p:spPr>
          <a:xfrm>
            <a:off x="3065560" y="556019"/>
            <a:ext cx="2116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Đào Quỳnh Ngân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F5DC9418-AE52-4442-92DB-9DE68210293B}"/>
              </a:ext>
            </a:extLst>
          </p:cNvPr>
          <p:cNvSpPr/>
          <p:nvPr/>
        </p:nvSpPr>
        <p:spPr>
          <a:xfrm>
            <a:off x="2662303" y="566760"/>
            <a:ext cx="399294" cy="389205"/>
          </a:xfrm>
          <a:prstGeom prst="ellipse">
            <a:avLst/>
          </a:prstGeom>
          <a:blipFill dpi="0"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33F5D233-C78C-4210-89F6-F0218BC9DD5D}"/>
              </a:ext>
            </a:extLst>
          </p:cNvPr>
          <p:cNvSpPr/>
          <p:nvPr/>
        </p:nvSpPr>
        <p:spPr>
          <a:xfrm>
            <a:off x="2933448" y="844404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383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1C2076-6C21-4A7B-826F-267A237586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50" r="1406" b="84672"/>
          <a:stretch/>
        </p:blipFill>
        <p:spPr>
          <a:xfrm>
            <a:off x="0" y="-32497"/>
            <a:ext cx="12192000" cy="533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90342F-95E0-4741-93E0-B6899D42F1E6}"/>
              </a:ext>
            </a:extLst>
          </p:cNvPr>
          <p:cNvSpPr txBox="1"/>
          <p:nvPr/>
        </p:nvSpPr>
        <p:spPr>
          <a:xfrm>
            <a:off x="10229295" y="115715"/>
            <a:ext cx="759870" cy="261610"/>
          </a:xfrm>
          <a:prstGeom prst="rect">
            <a:avLst/>
          </a:prstGeom>
          <a:solidFill>
            <a:srgbClr val="242526"/>
          </a:solidFill>
        </p:spPr>
        <p:txBody>
          <a:bodyPr wrap="square" rtlCol="0">
            <a:spAutoFit/>
          </a:bodyPr>
          <a:lstStyle/>
          <a:p>
            <a:r>
              <a:rPr lang="en-US" sz="11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 1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9F24E75-75C6-42F0-A970-AB73867E16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0" t="4496" b="7398"/>
          <a:stretch/>
        </p:blipFill>
        <p:spPr>
          <a:xfrm>
            <a:off x="2539675" y="501435"/>
            <a:ext cx="9671077" cy="62286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83C9743-3428-4736-8B08-AD4E377CC5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626" t="89722" r="571" b="3378"/>
          <a:stretch/>
        </p:blipFill>
        <p:spPr>
          <a:xfrm>
            <a:off x="2584174" y="6384832"/>
            <a:ext cx="9607826" cy="4731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F24D76E-378E-48D0-88AF-D7D8B819F04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53"/>
          <a:stretch/>
        </p:blipFill>
        <p:spPr>
          <a:xfrm>
            <a:off x="0" y="500903"/>
            <a:ext cx="2591237" cy="6357097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3769E79D-4C30-4F0F-9B29-FA4C5CE3B02B}"/>
              </a:ext>
            </a:extLst>
          </p:cNvPr>
          <p:cNvSpPr/>
          <p:nvPr/>
        </p:nvSpPr>
        <p:spPr>
          <a:xfrm>
            <a:off x="735953" y="1617223"/>
            <a:ext cx="399294" cy="389205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CC422DD-3923-47ED-B510-71A14A997EED}"/>
              </a:ext>
            </a:extLst>
          </p:cNvPr>
          <p:cNvSpPr/>
          <p:nvPr/>
        </p:nvSpPr>
        <p:spPr>
          <a:xfrm>
            <a:off x="1016884" y="188540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A2B271C-6AA0-4698-A6AB-6A33E587016F}"/>
              </a:ext>
            </a:extLst>
          </p:cNvPr>
          <p:cNvSpPr/>
          <p:nvPr/>
        </p:nvSpPr>
        <p:spPr>
          <a:xfrm>
            <a:off x="1348204" y="1600211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E589CFC-2B03-4298-8DBA-1935AF90A891}"/>
              </a:ext>
            </a:extLst>
          </p:cNvPr>
          <p:cNvSpPr/>
          <p:nvPr/>
        </p:nvSpPr>
        <p:spPr>
          <a:xfrm>
            <a:off x="1607198" y="1884284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DDB231B-EF9B-45F7-A79F-D4D564EACB37}"/>
              </a:ext>
            </a:extLst>
          </p:cNvPr>
          <p:cNvSpPr/>
          <p:nvPr/>
        </p:nvSpPr>
        <p:spPr>
          <a:xfrm>
            <a:off x="1947012" y="1626797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D9FC7A8-A43D-4209-AF17-C2EB500BBB6D}"/>
              </a:ext>
            </a:extLst>
          </p:cNvPr>
          <p:cNvSpPr/>
          <p:nvPr/>
        </p:nvSpPr>
        <p:spPr>
          <a:xfrm>
            <a:off x="2212934" y="190420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F274F8-9DFB-4459-B652-1AAC7A313A51}"/>
              </a:ext>
            </a:extLst>
          </p:cNvPr>
          <p:cNvSpPr txBox="1"/>
          <p:nvPr/>
        </p:nvSpPr>
        <p:spPr>
          <a:xfrm>
            <a:off x="653395" y="2016002"/>
            <a:ext cx="56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Vũ Văn Khánh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AC1FE1E-828F-4978-9134-2E60E3726FDE}"/>
              </a:ext>
            </a:extLst>
          </p:cNvPr>
          <p:cNvSpPr txBox="1"/>
          <p:nvPr/>
        </p:nvSpPr>
        <p:spPr>
          <a:xfrm>
            <a:off x="1240767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Phạm Thị Ngân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BF29E0-E25A-4E7D-A932-4E2C8DBE19BA}"/>
              </a:ext>
            </a:extLst>
          </p:cNvPr>
          <p:cNvSpPr txBox="1"/>
          <p:nvPr/>
        </p:nvSpPr>
        <p:spPr>
          <a:xfrm>
            <a:off x="1845695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Bùi Tá Chiến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7E4782-8E83-4485-BDD0-F5A807B8198A}"/>
              </a:ext>
            </a:extLst>
          </p:cNvPr>
          <p:cNvSpPr/>
          <p:nvPr/>
        </p:nvSpPr>
        <p:spPr>
          <a:xfrm>
            <a:off x="573429" y="780994"/>
            <a:ext cx="1450506" cy="329626"/>
          </a:xfrm>
          <a:prstGeom prst="rect">
            <a:avLst/>
          </a:prstGeom>
          <a:solidFill>
            <a:srgbClr val="222222"/>
          </a:solidFill>
          <a:ln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TRÌNH BÀY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6D74365-6877-4C1C-9F42-59F056454535}"/>
              </a:ext>
            </a:extLst>
          </p:cNvPr>
          <p:cNvSpPr/>
          <p:nvPr/>
        </p:nvSpPr>
        <p:spPr>
          <a:xfrm>
            <a:off x="116228" y="2606815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9BE65B-7BE9-4470-A476-74FFAD8C2B97}"/>
              </a:ext>
            </a:extLst>
          </p:cNvPr>
          <p:cNvSpPr txBox="1"/>
          <p:nvPr/>
        </p:nvSpPr>
        <p:spPr>
          <a:xfrm>
            <a:off x="500737" y="262668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Đình Mười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4568A16-CB0E-48C6-A1F3-EB121BA061B9}"/>
              </a:ext>
            </a:extLst>
          </p:cNvPr>
          <p:cNvSpPr/>
          <p:nvPr/>
        </p:nvSpPr>
        <p:spPr>
          <a:xfrm>
            <a:off x="398458" y="29111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AFC0EC6-B1C4-4E1B-A0B5-E9DC73C6623B}"/>
              </a:ext>
            </a:extLst>
          </p:cNvPr>
          <p:cNvSpPr/>
          <p:nvPr/>
        </p:nvSpPr>
        <p:spPr>
          <a:xfrm>
            <a:off x="99267" y="3309888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807D86F-5AF5-408B-AE4F-6640113C7DFC}"/>
              </a:ext>
            </a:extLst>
          </p:cNvPr>
          <p:cNvSpPr/>
          <p:nvPr/>
        </p:nvSpPr>
        <p:spPr>
          <a:xfrm>
            <a:off x="357557" y="3609956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2FEC4C3-2E35-4BAF-AA8A-6A7AD55401F1}"/>
              </a:ext>
            </a:extLst>
          </p:cNvPr>
          <p:cNvSpPr txBox="1"/>
          <p:nvPr/>
        </p:nvSpPr>
        <p:spPr>
          <a:xfrm>
            <a:off x="522561" y="337167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Bùi Tá Chiến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30A4DE8-A8F9-4D4F-A39D-E1FA9B9F985A}"/>
              </a:ext>
            </a:extLst>
          </p:cNvPr>
          <p:cNvSpPr/>
          <p:nvPr/>
        </p:nvSpPr>
        <p:spPr>
          <a:xfrm>
            <a:off x="112248" y="4069771"/>
            <a:ext cx="399294" cy="389205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F6BF257-91C0-4776-A839-128F1AC7E2E2}"/>
              </a:ext>
            </a:extLst>
          </p:cNvPr>
          <p:cNvSpPr/>
          <p:nvPr/>
        </p:nvSpPr>
        <p:spPr>
          <a:xfrm>
            <a:off x="385547" y="436061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4587C76-4924-4125-9ED3-07AF753C69A6}"/>
              </a:ext>
            </a:extLst>
          </p:cNvPr>
          <p:cNvSpPr txBox="1"/>
          <p:nvPr/>
        </p:nvSpPr>
        <p:spPr>
          <a:xfrm>
            <a:off x="535517" y="407710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Vũ Văn Khánh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3DCFA1A-EE44-4AE1-A440-489B83B828C7}"/>
              </a:ext>
            </a:extLst>
          </p:cNvPr>
          <p:cNvSpPr/>
          <p:nvPr/>
        </p:nvSpPr>
        <p:spPr>
          <a:xfrm>
            <a:off x="110120" y="4827427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0E7C3A9-6CBA-4687-BDB5-EB91B7ADB8DC}"/>
              </a:ext>
            </a:extLst>
          </p:cNvPr>
          <p:cNvSpPr/>
          <p:nvPr/>
        </p:nvSpPr>
        <p:spPr>
          <a:xfrm>
            <a:off x="356268" y="50733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1C0A8DF-332F-4993-8710-E17CA8FA5DAC}"/>
              </a:ext>
            </a:extLst>
          </p:cNvPr>
          <p:cNvSpPr txBox="1"/>
          <p:nvPr/>
        </p:nvSpPr>
        <p:spPr>
          <a:xfrm>
            <a:off x="536904" y="4849159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Thị Ngân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83EDCF59-B357-4F65-988C-6BF9C951F2A9}"/>
              </a:ext>
            </a:extLst>
          </p:cNvPr>
          <p:cNvSpPr/>
          <p:nvPr/>
        </p:nvSpPr>
        <p:spPr>
          <a:xfrm>
            <a:off x="110120" y="5533122"/>
            <a:ext cx="399294" cy="389205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9705193D-C343-4411-8598-ACC1B296E076}"/>
              </a:ext>
            </a:extLst>
          </p:cNvPr>
          <p:cNvSpPr/>
          <p:nvPr/>
        </p:nvSpPr>
        <p:spPr>
          <a:xfrm>
            <a:off x="382120" y="579532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3232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99736A5-EC8F-43D3-9559-5236493A7D4D}"/>
              </a:ext>
            </a:extLst>
          </p:cNvPr>
          <p:cNvSpPr txBox="1"/>
          <p:nvPr/>
        </p:nvSpPr>
        <p:spPr>
          <a:xfrm>
            <a:off x="558855" y="554859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Lã Nguyên Phúc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D84116C-07F1-48C1-A73A-0E3F8957706F}"/>
              </a:ext>
            </a:extLst>
          </p:cNvPr>
          <p:cNvSpPr txBox="1"/>
          <p:nvPr/>
        </p:nvSpPr>
        <p:spPr>
          <a:xfrm>
            <a:off x="3065560" y="556019"/>
            <a:ext cx="2116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Đào Quỳnh Ngân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C9D8CEFD-41EB-4AE1-801E-16DAFA5D4431}"/>
              </a:ext>
            </a:extLst>
          </p:cNvPr>
          <p:cNvSpPr/>
          <p:nvPr/>
        </p:nvSpPr>
        <p:spPr>
          <a:xfrm>
            <a:off x="0" y="6154572"/>
            <a:ext cx="2591237" cy="615221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59E830C9-8779-40D5-8F0C-09DA60280BF1}"/>
              </a:ext>
            </a:extLst>
          </p:cNvPr>
          <p:cNvSpPr/>
          <p:nvPr/>
        </p:nvSpPr>
        <p:spPr>
          <a:xfrm>
            <a:off x="108916" y="6203233"/>
            <a:ext cx="399294" cy="389205"/>
          </a:xfrm>
          <a:prstGeom prst="ellipse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E36F4F80-A05F-4214-9C15-8785FEA95362}"/>
              </a:ext>
            </a:extLst>
          </p:cNvPr>
          <p:cNvSpPr/>
          <p:nvPr/>
        </p:nvSpPr>
        <p:spPr>
          <a:xfrm>
            <a:off x="380061" y="648087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3232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C4EB2B0-A468-4A45-9ED0-93073D2CA64E}"/>
              </a:ext>
            </a:extLst>
          </p:cNvPr>
          <p:cNvSpPr txBox="1"/>
          <p:nvPr/>
        </p:nvSpPr>
        <p:spPr>
          <a:xfrm>
            <a:off x="500737" y="625710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Đào Quỳnh Ngân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9CE33FB-4502-49CC-91FA-83877FCA9BC4}"/>
              </a:ext>
            </a:extLst>
          </p:cNvPr>
          <p:cNvSpPr txBox="1"/>
          <p:nvPr/>
        </p:nvSpPr>
        <p:spPr>
          <a:xfrm>
            <a:off x="4072521" y="916168"/>
            <a:ext cx="626731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solidFill>
                  <a:schemeClr val="bg1"/>
                </a:solidFill>
              </a:rPr>
              <a:t>Nguồn gốc cách mạng xã hội</a:t>
            </a:r>
          </a:p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AD0A86-9619-42B5-A5C6-20FEFFB5E1D7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4" b="1"/>
          <a:stretch/>
        </p:blipFill>
        <p:spPr>
          <a:xfrm>
            <a:off x="8628998" y="417071"/>
            <a:ext cx="3421677" cy="3832204"/>
          </a:xfrm>
          <a:prstGeom prst="rect">
            <a:avLst/>
          </a:prstGeom>
        </p:spPr>
      </p:pic>
      <p:sp>
        <p:nvSpPr>
          <p:cNvPr id="45" name="Oval 44">
            <a:extLst>
              <a:ext uri="{FF2B5EF4-FFF2-40B4-BE49-F238E27FC236}">
                <a16:creationId xmlns:a16="http://schemas.microsoft.com/office/drawing/2014/main" id="{248802AB-A799-4981-9695-EA2A57933DD4}"/>
              </a:ext>
            </a:extLst>
          </p:cNvPr>
          <p:cNvSpPr/>
          <p:nvPr/>
        </p:nvSpPr>
        <p:spPr>
          <a:xfrm>
            <a:off x="8719012" y="554393"/>
            <a:ext cx="626204" cy="617019"/>
          </a:xfrm>
          <a:prstGeom prst="ellipse">
            <a:avLst/>
          </a:prstGeom>
          <a:blipFill dpi="0"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0E03307-54C5-41DE-8F44-4027D306D580}"/>
              </a:ext>
            </a:extLst>
          </p:cNvPr>
          <p:cNvSpPr txBox="1"/>
          <p:nvPr/>
        </p:nvSpPr>
        <p:spPr>
          <a:xfrm>
            <a:off x="9374683" y="645589"/>
            <a:ext cx="2137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 1 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3B567767-CCCD-4FCA-9E13-2F7A56A150DD}"/>
              </a:ext>
            </a:extLst>
          </p:cNvPr>
          <p:cNvSpPr/>
          <p:nvPr/>
        </p:nvSpPr>
        <p:spPr>
          <a:xfrm>
            <a:off x="9907331" y="100445"/>
            <a:ext cx="352428" cy="332509"/>
          </a:xfrm>
          <a:prstGeom prst="ellipse">
            <a:avLst/>
          </a:prstGeom>
          <a:blipFill dpi="0"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D097616-991D-4868-A1F8-ACFA6A286A4A}"/>
              </a:ext>
            </a:extLst>
          </p:cNvPr>
          <p:cNvSpPr txBox="1"/>
          <p:nvPr/>
        </p:nvSpPr>
        <p:spPr>
          <a:xfrm>
            <a:off x="9146539" y="1397564"/>
            <a:ext cx="2116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Đóng góp ý kiến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3080F13-4C98-4258-AF9A-81943C24B0AB}"/>
              </a:ext>
            </a:extLst>
          </p:cNvPr>
          <p:cNvSpPr txBox="1"/>
          <p:nvPr/>
        </p:nvSpPr>
        <p:spPr>
          <a:xfrm>
            <a:off x="9100418" y="2074896"/>
            <a:ext cx="2116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Cài đặt &amp; riêng tư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17C43544-0429-4E63-8E9A-B90F3FC32FC6}"/>
              </a:ext>
            </a:extLst>
          </p:cNvPr>
          <p:cNvSpPr txBox="1"/>
          <p:nvPr/>
        </p:nvSpPr>
        <p:spPr>
          <a:xfrm>
            <a:off x="9100418" y="2513750"/>
            <a:ext cx="2116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Trợ giúp &amp; Hỗ trợ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34E5C62-B6E5-419D-9A29-77A5EE1EAE99}"/>
              </a:ext>
            </a:extLst>
          </p:cNvPr>
          <p:cNvSpPr txBox="1"/>
          <p:nvPr/>
        </p:nvSpPr>
        <p:spPr>
          <a:xfrm>
            <a:off x="9103456" y="2967442"/>
            <a:ext cx="24087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Màn hình &amp; Trợ năng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14E6CF6-6614-4A75-AFB3-07CCA7AAEBE9}"/>
              </a:ext>
            </a:extLst>
          </p:cNvPr>
          <p:cNvSpPr txBox="1"/>
          <p:nvPr/>
        </p:nvSpPr>
        <p:spPr>
          <a:xfrm>
            <a:off x="9100418" y="3403121"/>
            <a:ext cx="24087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Kết thúc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A1D22E74-1D13-4FEF-B55F-2E3E521F409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92359">
            <a:off x="-651218" y="6174391"/>
            <a:ext cx="526485" cy="667375"/>
          </a:xfrm>
          <a:prstGeom prst="rect">
            <a:avLst/>
          </a:prstGeom>
        </p:spPr>
      </p:pic>
      <p:sp>
        <p:nvSpPr>
          <p:cNvPr id="74" name="Oval 73">
            <a:extLst>
              <a:ext uri="{FF2B5EF4-FFF2-40B4-BE49-F238E27FC236}">
                <a16:creationId xmlns:a16="http://schemas.microsoft.com/office/drawing/2014/main" id="{758B3E22-C040-4FDB-86A3-9F18C2DA2725}"/>
              </a:ext>
            </a:extLst>
          </p:cNvPr>
          <p:cNvSpPr/>
          <p:nvPr/>
        </p:nvSpPr>
        <p:spPr>
          <a:xfrm>
            <a:off x="2662303" y="566760"/>
            <a:ext cx="399294" cy="389205"/>
          </a:xfrm>
          <a:prstGeom prst="ellipse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F7297C30-7422-46A9-BA3D-FABD4E4DEEC6}"/>
              </a:ext>
            </a:extLst>
          </p:cNvPr>
          <p:cNvSpPr/>
          <p:nvPr/>
        </p:nvSpPr>
        <p:spPr>
          <a:xfrm>
            <a:off x="2933448" y="844404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074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59259E-6 L 0.99909 -0.87361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948" y="-436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61" grpId="0"/>
      <p:bldP spid="68" grpId="0"/>
      <p:bldP spid="69" grpId="0"/>
      <p:bldP spid="70" grpId="0"/>
      <p:bldP spid="71" grpId="0"/>
      <p:bldP spid="7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1C2076-6C21-4A7B-826F-267A237586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50" r="1406" b="84672"/>
          <a:stretch/>
        </p:blipFill>
        <p:spPr>
          <a:xfrm>
            <a:off x="0" y="-32497"/>
            <a:ext cx="12192000" cy="533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90342F-95E0-4741-93E0-B6899D42F1E6}"/>
              </a:ext>
            </a:extLst>
          </p:cNvPr>
          <p:cNvSpPr txBox="1"/>
          <p:nvPr/>
        </p:nvSpPr>
        <p:spPr>
          <a:xfrm>
            <a:off x="10229295" y="115715"/>
            <a:ext cx="759870" cy="261610"/>
          </a:xfrm>
          <a:prstGeom prst="rect">
            <a:avLst/>
          </a:prstGeom>
          <a:solidFill>
            <a:srgbClr val="242526"/>
          </a:solidFill>
        </p:spPr>
        <p:txBody>
          <a:bodyPr wrap="square" rtlCol="0">
            <a:spAutoFit/>
          </a:bodyPr>
          <a:lstStyle/>
          <a:p>
            <a:r>
              <a:rPr lang="en-US" sz="11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 1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9F24E75-75C6-42F0-A970-AB73867E16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0" t="4496" b="7398"/>
          <a:stretch/>
        </p:blipFill>
        <p:spPr>
          <a:xfrm>
            <a:off x="2539675" y="501435"/>
            <a:ext cx="9671077" cy="62286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83C9743-3428-4736-8B08-AD4E377CC5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626" t="89722" r="571" b="3378"/>
          <a:stretch/>
        </p:blipFill>
        <p:spPr>
          <a:xfrm>
            <a:off x="2584174" y="6384832"/>
            <a:ext cx="9607826" cy="4731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F24D76E-378E-48D0-88AF-D7D8B819F04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53"/>
          <a:stretch/>
        </p:blipFill>
        <p:spPr>
          <a:xfrm>
            <a:off x="0" y="500903"/>
            <a:ext cx="2591237" cy="6357097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3769E79D-4C30-4F0F-9B29-FA4C5CE3B02B}"/>
              </a:ext>
            </a:extLst>
          </p:cNvPr>
          <p:cNvSpPr/>
          <p:nvPr/>
        </p:nvSpPr>
        <p:spPr>
          <a:xfrm>
            <a:off x="735953" y="1617223"/>
            <a:ext cx="399294" cy="389205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CC422DD-3923-47ED-B510-71A14A997EED}"/>
              </a:ext>
            </a:extLst>
          </p:cNvPr>
          <p:cNvSpPr/>
          <p:nvPr/>
        </p:nvSpPr>
        <p:spPr>
          <a:xfrm>
            <a:off x="1016884" y="188540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A2B271C-6AA0-4698-A6AB-6A33E587016F}"/>
              </a:ext>
            </a:extLst>
          </p:cNvPr>
          <p:cNvSpPr/>
          <p:nvPr/>
        </p:nvSpPr>
        <p:spPr>
          <a:xfrm>
            <a:off x="1348204" y="1600211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E589CFC-2B03-4298-8DBA-1935AF90A891}"/>
              </a:ext>
            </a:extLst>
          </p:cNvPr>
          <p:cNvSpPr/>
          <p:nvPr/>
        </p:nvSpPr>
        <p:spPr>
          <a:xfrm>
            <a:off x="1607198" y="1884284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DDB231B-EF9B-45F7-A79F-D4D564EACB37}"/>
              </a:ext>
            </a:extLst>
          </p:cNvPr>
          <p:cNvSpPr/>
          <p:nvPr/>
        </p:nvSpPr>
        <p:spPr>
          <a:xfrm>
            <a:off x="1947012" y="1626797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D9FC7A8-A43D-4209-AF17-C2EB500BBB6D}"/>
              </a:ext>
            </a:extLst>
          </p:cNvPr>
          <p:cNvSpPr/>
          <p:nvPr/>
        </p:nvSpPr>
        <p:spPr>
          <a:xfrm>
            <a:off x="2212934" y="190420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F274F8-9DFB-4459-B652-1AAC7A313A51}"/>
              </a:ext>
            </a:extLst>
          </p:cNvPr>
          <p:cNvSpPr txBox="1"/>
          <p:nvPr/>
        </p:nvSpPr>
        <p:spPr>
          <a:xfrm>
            <a:off x="653395" y="2016002"/>
            <a:ext cx="56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Vũ Văn Khánh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AC1FE1E-828F-4978-9134-2E60E3726FDE}"/>
              </a:ext>
            </a:extLst>
          </p:cNvPr>
          <p:cNvSpPr txBox="1"/>
          <p:nvPr/>
        </p:nvSpPr>
        <p:spPr>
          <a:xfrm>
            <a:off x="1240767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Phạm Thị Ngân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BF29E0-E25A-4E7D-A932-4E2C8DBE19BA}"/>
              </a:ext>
            </a:extLst>
          </p:cNvPr>
          <p:cNvSpPr txBox="1"/>
          <p:nvPr/>
        </p:nvSpPr>
        <p:spPr>
          <a:xfrm>
            <a:off x="1845695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Bùi Tá Chiến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7E4782-8E83-4485-BDD0-F5A807B8198A}"/>
              </a:ext>
            </a:extLst>
          </p:cNvPr>
          <p:cNvSpPr/>
          <p:nvPr/>
        </p:nvSpPr>
        <p:spPr>
          <a:xfrm>
            <a:off x="573429" y="780994"/>
            <a:ext cx="1450506" cy="329626"/>
          </a:xfrm>
          <a:prstGeom prst="rect">
            <a:avLst/>
          </a:prstGeom>
          <a:solidFill>
            <a:srgbClr val="222222"/>
          </a:solidFill>
          <a:ln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TRÌNH BÀY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6D74365-6877-4C1C-9F42-59F056454535}"/>
              </a:ext>
            </a:extLst>
          </p:cNvPr>
          <p:cNvSpPr/>
          <p:nvPr/>
        </p:nvSpPr>
        <p:spPr>
          <a:xfrm>
            <a:off x="116228" y="2606815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9BE65B-7BE9-4470-A476-74FFAD8C2B97}"/>
              </a:ext>
            </a:extLst>
          </p:cNvPr>
          <p:cNvSpPr txBox="1"/>
          <p:nvPr/>
        </p:nvSpPr>
        <p:spPr>
          <a:xfrm>
            <a:off x="500737" y="262668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Đình Mười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4568A16-CB0E-48C6-A1F3-EB121BA061B9}"/>
              </a:ext>
            </a:extLst>
          </p:cNvPr>
          <p:cNvSpPr/>
          <p:nvPr/>
        </p:nvSpPr>
        <p:spPr>
          <a:xfrm>
            <a:off x="398458" y="29111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AFC0EC6-B1C4-4E1B-A0B5-E9DC73C6623B}"/>
              </a:ext>
            </a:extLst>
          </p:cNvPr>
          <p:cNvSpPr/>
          <p:nvPr/>
        </p:nvSpPr>
        <p:spPr>
          <a:xfrm>
            <a:off x="99267" y="3309888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807D86F-5AF5-408B-AE4F-6640113C7DFC}"/>
              </a:ext>
            </a:extLst>
          </p:cNvPr>
          <p:cNvSpPr/>
          <p:nvPr/>
        </p:nvSpPr>
        <p:spPr>
          <a:xfrm>
            <a:off x="357557" y="3609956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2FEC4C3-2E35-4BAF-AA8A-6A7AD55401F1}"/>
              </a:ext>
            </a:extLst>
          </p:cNvPr>
          <p:cNvSpPr txBox="1"/>
          <p:nvPr/>
        </p:nvSpPr>
        <p:spPr>
          <a:xfrm>
            <a:off x="522561" y="337167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Bùi Tá Chiến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30A4DE8-A8F9-4D4F-A39D-E1FA9B9F985A}"/>
              </a:ext>
            </a:extLst>
          </p:cNvPr>
          <p:cNvSpPr/>
          <p:nvPr/>
        </p:nvSpPr>
        <p:spPr>
          <a:xfrm>
            <a:off x="112248" y="4069771"/>
            <a:ext cx="399294" cy="389205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F6BF257-91C0-4776-A839-128F1AC7E2E2}"/>
              </a:ext>
            </a:extLst>
          </p:cNvPr>
          <p:cNvSpPr/>
          <p:nvPr/>
        </p:nvSpPr>
        <p:spPr>
          <a:xfrm>
            <a:off x="385547" y="436061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4587C76-4924-4125-9ED3-07AF753C69A6}"/>
              </a:ext>
            </a:extLst>
          </p:cNvPr>
          <p:cNvSpPr txBox="1"/>
          <p:nvPr/>
        </p:nvSpPr>
        <p:spPr>
          <a:xfrm>
            <a:off x="535517" y="407710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Vũ Văn Khánh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3DCFA1A-EE44-4AE1-A440-489B83B828C7}"/>
              </a:ext>
            </a:extLst>
          </p:cNvPr>
          <p:cNvSpPr/>
          <p:nvPr/>
        </p:nvSpPr>
        <p:spPr>
          <a:xfrm>
            <a:off x="110120" y="4827427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0E7C3A9-6CBA-4687-BDB5-EB91B7ADB8DC}"/>
              </a:ext>
            </a:extLst>
          </p:cNvPr>
          <p:cNvSpPr/>
          <p:nvPr/>
        </p:nvSpPr>
        <p:spPr>
          <a:xfrm>
            <a:off x="356268" y="50733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1C0A8DF-332F-4993-8710-E17CA8FA5DAC}"/>
              </a:ext>
            </a:extLst>
          </p:cNvPr>
          <p:cNvSpPr txBox="1"/>
          <p:nvPr/>
        </p:nvSpPr>
        <p:spPr>
          <a:xfrm>
            <a:off x="536904" y="4849159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Thị Ngân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83EDCF59-B357-4F65-988C-6BF9C951F2A9}"/>
              </a:ext>
            </a:extLst>
          </p:cNvPr>
          <p:cNvSpPr/>
          <p:nvPr/>
        </p:nvSpPr>
        <p:spPr>
          <a:xfrm>
            <a:off x="110120" y="5533122"/>
            <a:ext cx="399294" cy="389205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9705193D-C343-4411-8598-ACC1B296E076}"/>
              </a:ext>
            </a:extLst>
          </p:cNvPr>
          <p:cNvSpPr/>
          <p:nvPr/>
        </p:nvSpPr>
        <p:spPr>
          <a:xfrm>
            <a:off x="382120" y="579532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3232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99736A5-EC8F-43D3-9559-5236493A7D4D}"/>
              </a:ext>
            </a:extLst>
          </p:cNvPr>
          <p:cNvSpPr txBox="1"/>
          <p:nvPr/>
        </p:nvSpPr>
        <p:spPr>
          <a:xfrm>
            <a:off x="558855" y="554859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Lã Nguyên Phúc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C9D8CEFD-41EB-4AE1-801E-16DAFA5D4431}"/>
              </a:ext>
            </a:extLst>
          </p:cNvPr>
          <p:cNvSpPr/>
          <p:nvPr/>
        </p:nvSpPr>
        <p:spPr>
          <a:xfrm>
            <a:off x="0" y="6154572"/>
            <a:ext cx="2591237" cy="615221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59E830C9-8779-40D5-8F0C-09DA60280BF1}"/>
              </a:ext>
            </a:extLst>
          </p:cNvPr>
          <p:cNvSpPr/>
          <p:nvPr/>
        </p:nvSpPr>
        <p:spPr>
          <a:xfrm>
            <a:off x="108916" y="6203233"/>
            <a:ext cx="399294" cy="389205"/>
          </a:xfrm>
          <a:prstGeom prst="ellipse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E36F4F80-A05F-4214-9C15-8785FEA95362}"/>
              </a:ext>
            </a:extLst>
          </p:cNvPr>
          <p:cNvSpPr/>
          <p:nvPr/>
        </p:nvSpPr>
        <p:spPr>
          <a:xfrm>
            <a:off x="380061" y="648087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C4EB2B0-A468-4A45-9ED0-93073D2CA64E}"/>
              </a:ext>
            </a:extLst>
          </p:cNvPr>
          <p:cNvSpPr txBox="1"/>
          <p:nvPr/>
        </p:nvSpPr>
        <p:spPr>
          <a:xfrm>
            <a:off x="500737" y="625710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Đào Quỳnh Ngân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9CE33FB-4502-49CC-91FA-83877FCA9BC4}"/>
              </a:ext>
            </a:extLst>
          </p:cNvPr>
          <p:cNvSpPr txBox="1"/>
          <p:nvPr/>
        </p:nvSpPr>
        <p:spPr>
          <a:xfrm>
            <a:off x="4072521" y="916168"/>
            <a:ext cx="626731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solidFill>
                  <a:schemeClr val="bg1"/>
                </a:solidFill>
              </a:rPr>
              <a:t>Nguồn gốc cách mạng xã hội</a:t>
            </a:r>
          </a:p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AD0A86-9619-42B5-A5C6-20FEFFB5E1D7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4" b="1"/>
          <a:stretch/>
        </p:blipFill>
        <p:spPr>
          <a:xfrm>
            <a:off x="8628998" y="417071"/>
            <a:ext cx="3421677" cy="3832204"/>
          </a:xfrm>
          <a:prstGeom prst="rect">
            <a:avLst/>
          </a:prstGeom>
        </p:spPr>
      </p:pic>
      <p:sp>
        <p:nvSpPr>
          <p:cNvPr id="45" name="Oval 44">
            <a:extLst>
              <a:ext uri="{FF2B5EF4-FFF2-40B4-BE49-F238E27FC236}">
                <a16:creationId xmlns:a16="http://schemas.microsoft.com/office/drawing/2014/main" id="{248802AB-A799-4981-9695-EA2A57933DD4}"/>
              </a:ext>
            </a:extLst>
          </p:cNvPr>
          <p:cNvSpPr/>
          <p:nvPr/>
        </p:nvSpPr>
        <p:spPr>
          <a:xfrm>
            <a:off x="8719012" y="554393"/>
            <a:ext cx="626204" cy="617019"/>
          </a:xfrm>
          <a:prstGeom prst="ellipse">
            <a:avLst/>
          </a:prstGeom>
          <a:blipFill dpi="0"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0E03307-54C5-41DE-8F44-4027D306D580}"/>
              </a:ext>
            </a:extLst>
          </p:cNvPr>
          <p:cNvSpPr txBox="1"/>
          <p:nvPr/>
        </p:nvSpPr>
        <p:spPr>
          <a:xfrm>
            <a:off x="9374683" y="645589"/>
            <a:ext cx="2137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 1 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3B567767-CCCD-4FCA-9E13-2F7A56A150DD}"/>
              </a:ext>
            </a:extLst>
          </p:cNvPr>
          <p:cNvSpPr/>
          <p:nvPr/>
        </p:nvSpPr>
        <p:spPr>
          <a:xfrm>
            <a:off x="9907331" y="100445"/>
            <a:ext cx="352428" cy="332509"/>
          </a:xfrm>
          <a:prstGeom prst="ellipse">
            <a:avLst/>
          </a:prstGeom>
          <a:blipFill dpi="0"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D097616-991D-4868-A1F8-ACFA6A286A4A}"/>
              </a:ext>
            </a:extLst>
          </p:cNvPr>
          <p:cNvSpPr txBox="1"/>
          <p:nvPr/>
        </p:nvSpPr>
        <p:spPr>
          <a:xfrm>
            <a:off x="9146539" y="1397564"/>
            <a:ext cx="2116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Đóng góp ý kiến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3080F13-4C98-4258-AF9A-81943C24B0AB}"/>
              </a:ext>
            </a:extLst>
          </p:cNvPr>
          <p:cNvSpPr txBox="1"/>
          <p:nvPr/>
        </p:nvSpPr>
        <p:spPr>
          <a:xfrm>
            <a:off x="9100418" y="2074896"/>
            <a:ext cx="2116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Cài đặt &amp; riêng tư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17C43544-0429-4E63-8E9A-B90F3FC32FC6}"/>
              </a:ext>
            </a:extLst>
          </p:cNvPr>
          <p:cNvSpPr txBox="1"/>
          <p:nvPr/>
        </p:nvSpPr>
        <p:spPr>
          <a:xfrm>
            <a:off x="9100418" y="2513750"/>
            <a:ext cx="2116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Trợ giúp &amp; Hỗ trợ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34E5C62-B6E5-419D-9A29-77A5EE1EAE99}"/>
              </a:ext>
            </a:extLst>
          </p:cNvPr>
          <p:cNvSpPr txBox="1"/>
          <p:nvPr/>
        </p:nvSpPr>
        <p:spPr>
          <a:xfrm>
            <a:off x="9103456" y="2967442"/>
            <a:ext cx="24087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Màn hình &amp; Trợ năng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14E6CF6-6614-4A75-AFB3-07CCA7AAEBE9}"/>
              </a:ext>
            </a:extLst>
          </p:cNvPr>
          <p:cNvSpPr txBox="1"/>
          <p:nvPr/>
        </p:nvSpPr>
        <p:spPr>
          <a:xfrm>
            <a:off x="9100418" y="3403121"/>
            <a:ext cx="24087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Kết thúc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1B07C51-D558-4288-8981-ADFD3D1A81DE}"/>
              </a:ext>
            </a:extLst>
          </p:cNvPr>
          <p:cNvSpPr/>
          <p:nvPr/>
        </p:nvSpPr>
        <p:spPr>
          <a:xfrm>
            <a:off x="8680560" y="3345742"/>
            <a:ext cx="3296695" cy="495727"/>
          </a:xfrm>
          <a:prstGeom prst="roundRect">
            <a:avLst/>
          </a:prstGeom>
          <a:solidFill>
            <a:srgbClr val="3A3B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8D34F083-E767-4BC9-83D7-F65BB18FFD97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3" t="17359" r="85615" b="9634"/>
          <a:stretch/>
        </p:blipFill>
        <p:spPr>
          <a:xfrm>
            <a:off x="8763012" y="3394843"/>
            <a:ext cx="392162" cy="417274"/>
          </a:xfrm>
          <a:prstGeom prst="rect">
            <a:avLst/>
          </a:prstGeom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B0A89F57-1B83-480C-A5CA-B278AB60CE17}"/>
              </a:ext>
            </a:extLst>
          </p:cNvPr>
          <p:cNvSpPr txBox="1"/>
          <p:nvPr/>
        </p:nvSpPr>
        <p:spPr>
          <a:xfrm>
            <a:off x="9107934" y="3409900"/>
            <a:ext cx="24087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Kết thúc</a:t>
            </a: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0BA13C60-7C77-48B0-B2D5-6714F3D306C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617928">
            <a:off x="11627771" y="5278"/>
            <a:ext cx="526485" cy="667375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BBF620C0-5E21-40FF-B90E-C7F4CD79555A}"/>
              </a:ext>
            </a:extLst>
          </p:cNvPr>
          <p:cNvSpPr txBox="1"/>
          <p:nvPr/>
        </p:nvSpPr>
        <p:spPr>
          <a:xfrm>
            <a:off x="3065560" y="556019"/>
            <a:ext cx="2116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Đào Quỳnh Ngân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E18CC7B1-7893-461E-9756-2ECA07E5041E}"/>
              </a:ext>
            </a:extLst>
          </p:cNvPr>
          <p:cNvSpPr/>
          <p:nvPr/>
        </p:nvSpPr>
        <p:spPr>
          <a:xfrm>
            <a:off x="2662303" y="566760"/>
            <a:ext cx="399294" cy="389205"/>
          </a:xfrm>
          <a:prstGeom prst="ellipse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437FE365-D319-4D97-9676-D1E7A53BA407}"/>
              </a:ext>
            </a:extLst>
          </p:cNvPr>
          <p:cNvSpPr/>
          <p:nvPr/>
        </p:nvSpPr>
        <p:spPr>
          <a:xfrm>
            <a:off x="2933448" y="844404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7336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44444E-6 L -0.15521 0.43287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760" y="216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BDC6654-13A9-4B8F-B54D-76980A5ADEF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B59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A1F5E7-A429-44C1-A317-60544EE8BE6F}"/>
              </a:ext>
            </a:extLst>
          </p:cNvPr>
          <p:cNvSpPr txBox="1"/>
          <p:nvPr/>
        </p:nvSpPr>
        <p:spPr>
          <a:xfrm>
            <a:off x="2505076" y="3026624"/>
            <a:ext cx="6762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>
                <a:solidFill>
                  <a:srgbClr val="FFFFFF"/>
                </a:solidFill>
                <a:latin typeface="Klavika Bold" panose="02000806040000020004" pitchFamily="50" charset="0"/>
              </a:rPr>
              <a:t>THANKS FOR </a:t>
            </a:r>
            <a:r>
              <a:rPr lang="en-US" sz="4800">
                <a:solidFill>
                  <a:srgbClr val="FFFFFF"/>
                </a:solidFill>
                <a:latin typeface="Klavika Bold" panose="02000806040000020004" pitchFamily="50" charset="0"/>
              </a:rPr>
              <a:t>LISTENING</a:t>
            </a:r>
            <a:r>
              <a:rPr lang="en-US" sz="4400">
                <a:solidFill>
                  <a:srgbClr val="FFFFFF"/>
                </a:solidFill>
                <a:latin typeface="Klavika Bold" panose="02000806040000020004" pitchFamily="50" charset="0"/>
              </a:rPr>
              <a:t>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FE16B1-C2DD-402B-BD3F-F5B1AD8CE3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47" t="6882" r="1935" b="8038"/>
          <a:stretch/>
        </p:blipFill>
        <p:spPr>
          <a:xfrm>
            <a:off x="8977314" y="1921724"/>
            <a:ext cx="2085976" cy="2209801"/>
          </a:xfrm>
          <a:prstGeom prst="rect">
            <a:avLst/>
          </a:prstGeom>
        </p:spPr>
      </p:pic>
      <p:pic>
        <p:nvPicPr>
          <p:cNvPr id="9" name="Picture 8" descr="giphy">
            <a:extLst>
              <a:ext uri="{FF2B5EF4-FFF2-40B4-BE49-F238E27FC236}">
                <a16:creationId xmlns:a16="http://schemas.microsoft.com/office/drawing/2014/main" id="{15E298F7-CB27-40E0-8404-0CBDBB537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0532" y="4131525"/>
            <a:ext cx="3670935" cy="367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825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0439A3-E649-4096-938F-BEDA976C2F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880" t="35364" r="50732" b="51894"/>
          <a:stretch/>
        </p:blipFill>
        <p:spPr>
          <a:xfrm>
            <a:off x="5923026" y="5450349"/>
            <a:ext cx="492252" cy="4775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560FDB-FED7-4F9F-B6AA-68819C552F4E}"/>
              </a:ext>
            </a:extLst>
          </p:cNvPr>
          <p:cNvSpPr txBox="1"/>
          <p:nvPr/>
        </p:nvSpPr>
        <p:spPr>
          <a:xfrm>
            <a:off x="3912870" y="5927907"/>
            <a:ext cx="4581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rgbClr val="2075F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Triết học Mác Lê-nin</a:t>
            </a:r>
          </a:p>
          <a:p>
            <a:pPr algn="ctr"/>
            <a:r>
              <a:rPr lang="en-US" b="1">
                <a:solidFill>
                  <a:srgbClr val="2075F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Chương 3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D6D6A7-1689-4F82-8DB1-1E5509C121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396" y="209632"/>
            <a:ext cx="928116" cy="9281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DAF9D9-4CD5-40D8-A969-946B3EEA159C}"/>
              </a:ext>
            </a:extLst>
          </p:cNvPr>
          <p:cNvSpPr txBox="1"/>
          <p:nvPr/>
        </p:nvSpPr>
        <p:spPr>
          <a:xfrm>
            <a:off x="5052822" y="165858"/>
            <a:ext cx="27249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rgbClr val="395692"/>
                </a:solidFill>
                <a:latin typeface="Klavika Bold" panose="02000806040000020004" pitchFamily="50" charset="0"/>
              </a:rPr>
              <a:t>NHÓM 1 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F2D8AA3-9FED-4045-80E9-9BA06CB1A4B5}"/>
              </a:ext>
            </a:extLst>
          </p:cNvPr>
          <p:cNvSpPr/>
          <p:nvPr/>
        </p:nvSpPr>
        <p:spPr>
          <a:xfrm>
            <a:off x="2037588" y="1407341"/>
            <a:ext cx="1339596" cy="1335859"/>
          </a:xfrm>
          <a:prstGeom prst="roundRect">
            <a:avLst>
              <a:gd name="adj" fmla="val 7794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5643CAA-B698-47C3-A9CC-3B6EFA402364}"/>
              </a:ext>
            </a:extLst>
          </p:cNvPr>
          <p:cNvSpPr/>
          <p:nvPr/>
        </p:nvSpPr>
        <p:spPr>
          <a:xfrm>
            <a:off x="4174236" y="1407341"/>
            <a:ext cx="1345692" cy="1335859"/>
          </a:xfrm>
          <a:prstGeom prst="roundRect">
            <a:avLst>
              <a:gd name="adj" fmla="val 9695"/>
            </a:avLst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58A9E56-F8BB-4DE7-BC0F-80645BFF28C1}"/>
              </a:ext>
            </a:extLst>
          </p:cNvPr>
          <p:cNvSpPr/>
          <p:nvPr/>
        </p:nvSpPr>
        <p:spPr>
          <a:xfrm>
            <a:off x="6316980" y="1407341"/>
            <a:ext cx="1345692" cy="1335859"/>
          </a:xfrm>
          <a:prstGeom prst="roundRect">
            <a:avLst>
              <a:gd name="adj" fmla="val 6526"/>
            </a:avLst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E3EB921-0EDB-470C-9CE1-6725E9773ED5}"/>
              </a:ext>
            </a:extLst>
          </p:cNvPr>
          <p:cNvSpPr/>
          <p:nvPr/>
        </p:nvSpPr>
        <p:spPr>
          <a:xfrm>
            <a:off x="8459724" y="1407341"/>
            <a:ext cx="1345692" cy="1335859"/>
          </a:xfrm>
          <a:prstGeom prst="roundRect">
            <a:avLst>
              <a:gd name="adj" fmla="val 7160"/>
            </a:avLst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0D7C3FD1-B5A3-476A-8FD7-5F8836D539CA}"/>
              </a:ext>
            </a:extLst>
          </p:cNvPr>
          <p:cNvSpPr/>
          <p:nvPr/>
        </p:nvSpPr>
        <p:spPr>
          <a:xfrm>
            <a:off x="2037588" y="3428845"/>
            <a:ext cx="1339596" cy="1335859"/>
          </a:xfrm>
          <a:prstGeom prst="roundRect">
            <a:avLst>
              <a:gd name="adj" fmla="val 9061"/>
            </a:avLst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60C1488D-14D7-4803-A3DD-97D7A9E0C89F}"/>
              </a:ext>
            </a:extLst>
          </p:cNvPr>
          <p:cNvSpPr/>
          <p:nvPr/>
        </p:nvSpPr>
        <p:spPr>
          <a:xfrm>
            <a:off x="4174236" y="3428845"/>
            <a:ext cx="1345692" cy="1335859"/>
          </a:xfrm>
          <a:prstGeom prst="roundRect">
            <a:avLst>
              <a:gd name="adj" fmla="val 9061"/>
            </a:avLst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19DB23D-6C4C-41C7-B47E-7F629C925AB9}"/>
              </a:ext>
            </a:extLst>
          </p:cNvPr>
          <p:cNvSpPr/>
          <p:nvPr/>
        </p:nvSpPr>
        <p:spPr>
          <a:xfrm>
            <a:off x="6316980" y="3428845"/>
            <a:ext cx="1345692" cy="1335859"/>
          </a:xfrm>
          <a:prstGeom prst="roundRect">
            <a:avLst>
              <a:gd name="adj" fmla="val 5892"/>
            </a:avLst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C611A770-A979-410B-94C8-4C29A3C93DD6}"/>
              </a:ext>
            </a:extLst>
          </p:cNvPr>
          <p:cNvSpPr/>
          <p:nvPr/>
        </p:nvSpPr>
        <p:spPr>
          <a:xfrm>
            <a:off x="8459724" y="3428845"/>
            <a:ext cx="1345692" cy="1335859"/>
          </a:xfrm>
          <a:prstGeom prst="roundRect">
            <a:avLst>
              <a:gd name="adj" fmla="val 6526"/>
            </a:avLst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1E5668C-6552-46BA-8A7B-617317B847E1}"/>
              </a:ext>
            </a:extLst>
          </p:cNvPr>
          <p:cNvSpPr txBox="1"/>
          <p:nvPr/>
        </p:nvSpPr>
        <p:spPr>
          <a:xfrm>
            <a:off x="1860041" y="2734056"/>
            <a:ext cx="1694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Nguyễn Thành Công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48915DC-D623-4B88-8D2E-1D6E4DEE5889}"/>
              </a:ext>
            </a:extLst>
          </p:cNvPr>
          <p:cNvSpPr txBox="1"/>
          <p:nvPr/>
        </p:nvSpPr>
        <p:spPr>
          <a:xfrm>
            <a:off x="3999737" y="2762857"/>
            <a:ext cx="1694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Đào Quỳnh Ngân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BE6FCB8-3950-45F9-AC05-5EDBDC31590E}"/>
              </a:ext>
            </a:extLst>
          </p:cNvPr>
          <p:cNvSpPr txBox="1"/>
          <p:nvPr/>
        </p:nvSpPr>
        <p:spPr>
          <a:xfrm>
            <a:off x="6139433" y="2753991"/>
            <a:ext cx="1694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Nguyễn  Công Thành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48FF590-5817-4070-A2D7-07AE5E56C46F}"/>
              </a:ext>
            </a:extLst>
          </p:cNvPr>
          <p:cNvSpPr txBox="1"/>
          <p:nvPr/>
        </p:nvSpPr>
        <p:spPr>
          <a:xfrm>
            <a:off x="8285225" y="2749398"/>
            <a:ext cx="1694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Phạm Đình Mười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42CC2F9-F70D-43B8-8E64-418DBC081AC0}"/>
              </a:ext>
            </a:extLst>
          </p:cNvPr>
          <p:cNvSpPr txBox="1"/>
          <p:nvPr/>
        </p:nvSpPr>
        <p:spPr>
          <a:xfrm>
            <a:off x="1860040" y="4764370"/>
            <a:ext cx="1694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Vũ Văn Khánh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35FFD8D-3204-40ED-98DA-DE36B87C5E5E}"/>
              </a:ext>
            </a:extLst>
          </p:cNvPr>
          <p:cNvSpPr txBox="1"/>
          <p:nvPr/>
        </p:nvSpPr>
        <p:spPr>
          <a:xfrm>
            <a:off x="3999736" y="4804018"/>
            <a:ext cx="1694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Lã Nguyên Phúc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4D3757D-0DF1-49F9-A243-E7254263D7A5}"/>
              </a:ext>
            </a:extLst>
          </p:cNvPr>
          <p:cNvSpPr txBox="1"/>
          <p:nvPr/>
        </p:nvSpPr>
        <p:spPr>
          <a:xfrm>
            <a:off x="6209538" y="4809415"/>
            <a:ext cx="1694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Bùi Tá Chiến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386981-F855-4AEF-8507-C1A088196BBF}"/>
              </a:ext>
            </a:extLst>
          </p:cNvPr>
          <p:cNvSpPr txBox="1"/>
          <p:nvPr/>
        </p:nvSpPr>
        <p:spPr>
          <a:xfrm>
            <a:off x="8317991" y="4808421"/>
            <a:ext cx="1694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Phạm Thị Ngân</a:t>
            </a:r>
          </a:p>
        </p:txBody>
      </p:sp>
    </p:spTree>
    <p:extLst>
      <p:ext uri="{BB962C8B-B14F-4D97-AF65-F5344CB8AC3E}">
        <p14:creationId xmlns:p14="http://schemas.microsoft.com/office/powerpoint/2010/main" val="14794682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9" grpId="0" animBg="1"/>
      <p:bldP spid="20" grpId="0" animBg="1"/>
      <p:bldP spid="21" grpId="0" animBg="1"/>
      <p:bldP spid="22" grpId="0" animBg="1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40D27DB-F01A-4E5E-BE10-AB63080CD5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9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8B22594-8648-4EAB-9870-59E6834E6C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5"/>
          <a:stretch/>
        </p:blipFill>
        <p:spPr>
          <a:xfrm>
            <a:off x="0" y="0"/>
            <a:ext cx="12127992" cy="6073505"/>
          </a:xfrm>
          <a:prstGeom prst="rect">
            <a:avLst/>
          </a:prstGeom>
          <a:ln>
            <a:solidFill>
              <a:srgbClr val="18191A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FD0E3C9-0FF6-4081-B5B6-9683A3B8F887}"/>
              </a:ext>
            </a:extLst>
          </p:cNvPr>
          <p:cNvSpPr/>
          <p:nvPr/>
        </p:nvSpPr>
        <p:spPr>
          <a:xfrm>
            <a:off x="64008" y="5925312"/>
            <a:ext cx="795528" cy="374904"/>
          </a:xfrm>
          <a:prstGeom prst="rect">
            <a:avLst/>
          </a:prstGeom>
          <a:solidFill>
            <a:srgbClr val="1819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341438F-0218-4368-AD99-E8A47F1BFD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71" r="81400" b="1371"/>
          <a:stretch/>
        </p:blipFill>
        <p:spPr>
          <a:xfrm>
            <a:off x="0" y="905256"/>
            <a:ext cx="2666094" cy="595274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E91C7A4-6533-4CF4-AE95-00CA979D92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98" y="1776959"/>
            <a:ext cx="3276884" cy="57917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8B2FCC2E-4589-41B7-884F-8C7CC5CAD104}"/>
              </a:ext>
            </a:extLst>
          </p:cNvPr>
          <p:cNvSpPr/>
          <p:nvPr/>
        </p:nvSpPr>
        <p:spPr>
          <a:xfrm>
            <a:off x="125554" y="470576"/>
            <a:ext cx="472323" cy="434680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19577E-2E3D-4205-831B-8449FBF20F56}"/>
              </a:ext>
            </a:extLst>
          </p:cNvPr>
          <p:cNvSpPr txBox="1"/>
          <p:nvPr/>
        </p:nvSpPr>
        <p:spPr>
          <a:xfrm>
            <a:off x="597877" y="485302"/>
            <a:ext cx="1303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 1 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FA29017-6349-4359-B66F-933B0A150BFE}"/>
              </a:ext>
            </a:extLst>
          </p:cNvPr>
          <p:cNvSpPr/>
          <p:nvPr/>
        </p:nvSpPr>
        <p:spPr>
          <a:xfrm>
            <a:off x="9526331" y="32659"/>
            <a:ext cx="352428" cy="332509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BBCDE3-DF3A-4242-A308-A0EF42F16061}"/>
              </a:ext>
            </a:extLst>
          </p:cNvPr>
          <p:cNvSpPr txBox="1"/>
          <p:nvPr/>
        </p:nvSpPr>
        <p:spPr>
          <a:xfrm>
            <a:off x="9797294" y="68108"/>
            <a:ext cx="7598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 1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D474A17-3458-4858-9EA7-9515EC5C41C0}"/>
              </a:ext>
            </a:extLst>
          </p:cNvPr>
          <p:cNvSpPr/>
          <p:nvPr/>
        </p:nvSpPr>
        <p:spPr>
          <a:xfrm>
            <a:off x="3635129" y="594359"/>
            <a:ext cx="1018422" cy="1685569"/>
          </a:xfrm>
          <a:prstGeom prst="round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6B83AEE-BF20-47F2-9632-EB400B1C869E}"/>
              </a:ext>
            </a:extLst>
          </p:cNvPr>
          <p:cNvSpPr/>
          <p:nvPr/>
        </p:nvSpPr>
        <p:spPr>
          <a:xfrm>
            <a:off x="4826898" y="594357"/>
            <a:ext cx="1127760" cy="1685569"/>
          </a:xfrm>
          <a:prstGeom prst="round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2DFA5A7-1D01-4406-A9B5-98E377103500}"/>
              </a:ext>
            </a:extLst>
          </p:cNvPr>
          <p:cNvSpPr/>
          <p:nvPr/>
        </p:nvSpPr>
        <p:spPr>
          <a:xfrm>
            <a:off x="6128005" y="594357"/>
            <a:ext cx="1067933" cy="1685569"/>
          </a:xfrm>
          <a:prstGeom prst="roundRect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9B67353-E38B-4C8F-BFBF-13CCEC5B5D1D}"/>
              </a:ext>
            </a:extLst>
          </p:cNvPr>
          <p:cNvSpPr/>
          <p:nvPr/>
        </p:nvSpPr>
        <p:spPr>
          <a:xfrm>
            <a:off x="7369285" y="594357"/>
            <a:ext cx="1067933" cy="1685569"/>
          </a:xfrm>
          <a:prstGeom prst="roundRect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B604BAA-7326-4D66-8B15-83E697202742}"/>
              </a:ext>
            </a:extLst>
          </p:cNvPr>
          <p:cNvSpPr/>
          <p:nvPr/>
        </p:nvSpPr>
        <p:spPr>
          <a:xfrm>
            <a:off x="3694531" y="669002"/>
            <a:ext cx="358140" cy="371264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075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6424DA5-B7C5-472C-8C16-0468B2D3B2E5}"/>
              </a:ext>
            </a:extLst>
          </p:cNvPr>
          <p:cNvSpPr/>
          <p:nvPr/>
        </p:nvSpPr>
        <p:spPr>
          <a:xfrm>
            <a:off x="4862902" y="669002"/>
            <a:ext cx="358140" cy="371264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075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478F2BE-0228-462B-ACB3-4ECDA7FC2AD9}"/>
              </a:ext>
            </a:extLst>
          </p:cNvPr>
          <p:cNvSpPr/>
          <p:nvPr/>
        </p:nvSpPr>
        <p:spPr>
          <a:xfrm>
            <a:off x="6183864" y="669002"/>
            <a:ext cx="358140" cy="371264"/>
          </a:xfrm>
          <a:prstGeom prst="ellipse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075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BD3264C-5A5E-4F51-8CB8-B44CEE03A24B}"/>
              </a:ext>
            </a:extLst>
          </p:cNvPr>
          <p:cNvSpPr/>
          <p:nvPr/>
        </p:nvSpPr>
        <p:spPr>
          <a:xfrm>
            <a:off x="7421325" y="669002"/>
            <a:ext cx="358140" cy="371264"/>
          </a:xfrm>
          <a:prstGeom prst="ellipse">
            <a:avLst/>
          </a:prstGeom>
          <a:blipFill dpi="0"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075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59F107-8665-4842-ABA9-9E64D8F969F1}"/>
              </a:ext>
            </a:extLst>
          </p:cNvPr>
          <p:cNvSpPr txBox="1"/>
          <p:nvPr/>
        </p:nvSpPr>
        <p:spPr>
          <a:xfrm>
            <a:off x="3616275" y="1827678"/>
            <a:ext cx="90032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>
                <a:solidFill>
                  <a:schemeClr val="bg1"/>
                </a:solidFill>
              </a:rPr>
              <a:t>Nguyễn Thành Công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0FA1C17-A8E1-4E20-B1CA-2DF214A847AA}"/>
              </a:ext>
            </a:extLst>
          </p:cNvPr>
          <p:cNvSpPr txBox="1"/>
          <p:nvPr/>
        </p:nvSpPr>
        <p:spPr>
          <a:xfrm>
            <a:off x="4845751" y="1776959"/>
            <a:ext cx="90032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>
                <a:solidFill>
                  <a:schemeClr val="bg1"/>
                </a:solidFill>
              </a:rPr>
              <a:t>Phạm Đình Mười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6964D2B-B674-4EDA-AD3E-7E7CC17DE46F}"/>
              </a:ext>
            </a:extLst>
          </p:cNvPr>
          <p:cNvSpPr txBox="1"/>
          <p:nvPr/>
        </p:nvSpPr>
        <p:spPr>
          <a:xfrm>
            <a:off x="7421325" y="1776959"/>
            <a:ext cx="89209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>
                <a:solidFill>
                  <a:schemeClr val="bg1"/>
                </a:solidFill>
              </a:rPr>
              <a:t>Nguyễn Công Thành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6D6E62F-C980-422B-8135-B8A8280B8701}"/>
              </a:ext>
            </a:extLst>
          </p:cNvPr>
          <p:cNvSpPr txBox="1"/>
          <p:nvPr/>
        </p:nvSpPr>
        <p:spPr>
          <a:xfrm>
            <a:off x="6183864" y="1818641"/>
            <a:ext cx="90032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>
                <a:solidFill>
                  <a:schemeClr val="bg1"/>
                </a:solidFill>
              </a:rPr>
              <a:t>Đào Quỳnh Ngân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EB27723-877B-4227-B780-567765716C4B}"/>
              </a:ext>
            </a:extLst>
          </p:cNvPr>
          <p:cNvSpPr txBox="1"/>
          <p:nvPr/>
        </p:nvSpPr>
        <p:spPr>
          <a:xfrm>
            <a:off x="9305917" y="503250"/>
            <a:ext cx="2415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E0E2E7"/>
                </a:solidFill>
              </a:rPr>
              <a:t>Triết học Mác Lê-nin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860A69E-1891-4B30-9AF3-486EEF949665}"/>
              </a:ext>
            </a:extLst>
          </p:cNvPr>
          <p:cNvSpPr txBox="1"/>
          <p:nvPr/>
        </p:nvSpPr>
        <p:spPr>
          <a:xfrm>
            <a:off x="9305917" y="905256"/>
            <a:ext cx="2415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E0E2E7"/>
                </a:solidFill>
              </a:rPr>
              <a:t>Chương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212F029-C813-4248-AFD4-066977881028}"/>
              </a:ext>
            </a:extLst>
          </p:cNvPr>
          <p:cNvSpPr txBox="1"/>
          <p:nvPr/>
        </p:nvSpPr>
        <p:spPr>
          <a:xfrm>
            <a:off x="9305917" y="1354879"/>
            <a:ext cx="2415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E0E2E7"/>
                </a:solidFill>
              </a:rPr>
              <a:t>Thành viên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7822A41-2B75-4A23-9F10-E53F9EC84BF8}"/>
              </a:ext>
            </a:extLst>
          </p:cNvPr>
          <p:cNvSpPr/>
          <p:nvPr/>
        </p:nvSpPr>
        <p:spPr>
          <a:xfrm>
            <a:off x="9398000" y="1818640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A9CDEAD-8065-4583-A5E7-911E06C9B234}"/>
              </a:ext>
            </a:extLst>
          </p:cNvPr>
          <p:cNvSpPr/>
          <p:nvPr/>
        </p:nvSpPr>
        <p:spPr>
          <a:xfrm>
            <a:off x="9398000" y="2416206"/>
            <a:ext cx="399294" cy="389205"/>
          </a:xfrm>
          <a:prstGeom prst="ellipse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81DE67E-376B-4E5B-894F-6563E98239F1}"/>
              </a:ext>
            </a:extLst>
          </p:cNvPr>
          <p:cNvSpPr/>
          <p:nvPr/>
        </p:nvSpPr>
        <p:spPr>
          <a:xfrm>
            <a:off x="9398000" y="3013772"/>
            <a:ext cx="399294" cy="389205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C163EF2-668D-419E-8DE7-657D791E7E6A}"/>
              </a:ext>
            </a:extLst>
          </p:cNvPr>
          <p:cNvSpPr/>
          <p:nvPr/>
        </p:nvSpPr>
        <p:spPr>
          <a:xfrm>
            <a:off x="9398000" y="3611338"/>
            <a:ext cx="399294" cy="389205"/>
          </a:xfrm>
          <a:prstGeom prst="ellipse">
            <a:avLst/>
          </a:prstGeom>
          <a:blipFill dpi="0"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0FDF53B-2776-4B90-B1FF-D6844A96D18C}"/>
              </a:ext>
            </a:extLst>
          </p:cNvPr>
          <p:cNvSpPr/>
          <p:nvPr/>
        </p:nvSpPr>
        <p:spPr>
          <a:xfrm>
            <a:off x="9398000" y="4208904"/>
            <a:ext cx="399294" cy="389205"/>
          </a:xfrm>
          <a:prstGeom prst="ellipse">
            <a:avLst/>
          </a:prstGeom>
          <a:blipFill dpi="0"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6F36275-A8A4-41F2-8ED7-8127310D5850}"/>
              </a:ext>
            </a:extLst>
          </p:cNvPr>
          <p:cNvSpPr/>
          <p:nvPr/>
        </p:nvSpPr>
        <p:spPr>
          <a:xfrm>
            <a:off x="9398000" y="4806470"/>
            <a:ext cx="399294" cy="389205"/>
          </a:xfrm>
          <a:prstGeom prst="ellipse">
            <a:avLst/>
          </a:prstGeom>
          <a:blipFill dpi="0"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354C0E65-3BED-4D22-8AFC-B80D47AB5BE4}"/>
              </a:ext>
            </a:extLst>
          </p:cNvPr>
          <p:cNvSpPr/>
          <p:nvPr/>
        </p:nvSpPr>
        <p:spPr>
          <a:xfrm>
            <a:off x="9396159" y="5404036"/>
            <a:ext cx="399294" cy="389205"/>
          </a:xfrm>
          <a:prstGeom prst="ellipse">
            <a:avLst/>
          </a:prstGeom>
          <a:blipFill dpi="0"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C0C64003-FC3C-4C0D-ADB7-21B3DE22BAA1}"/>
              </a:ext>
            </a:extLst>
          </p:cNvPr>
          <p:cNvSpPr/>
          <p:nvPr/>
        </p:nvSpPr>
        <p:spPr>
          <a:xfrm>
            <a:off x="9396159" y="6002896"/>
            <a:ext cx="399294" cy="389205"/>
          </a:xfrm>
          <a:prstGeom prst="ellipse">
            <a:avLst/>
          </a:prstGeom>
          <a:blipFill dpi="0"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111A839F-3000-4F93-B604-D43A468235E4}"/>
              </a:ext>
            </a:extLst>
          </p:cNvPr>
          <p:cNvSpPr/>
          <p:nvPr/>
        </p:nvSpPr>
        <p:spPr>
          <a:xfrm>
            <a:off x="3800191" y="2505921"/>
            <a:ext cx="352428" cy="332509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BDE639D-29F6-47E7-A9C2-57BA53B59D4A}"/>
              </a:ext>
            </a:extLst>
          </p:cNvPr>
          <p:cNvSpPr txBox="1"/>
          <p:nvPr/>
        </p:nvSpPr>
        <p:spPr>
          <a:xfrm>
            <a:off x="9768325" y="1849942"/>
            <a:ext cx="24155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E0E2E7"/>
                </a:solidFill>
              </a:rPr>
              <a:t>Nguyễn Thành Công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7231A1F-0450-4DE6-BEE6-35F781622A25}"/>
              </a:ext>
            </a:extLst>
          </p:cNvPr>
          <p:cNvSpPr txBox="1"/>
          <p:nvPr/>
        </p:nvSpPr>
        <p:spPr>
          <a:xfrm>
            <a:off x="9795453" y="2425296"/>
            <a:ext cx="24155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E0E2E7"/>
                </a:solidFill>
              </a:rPr>
              <a:t>Đào Quỳnh Ngân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DA2F069-5E8D-44F1-B6AA-7A957F6BE927}"/>
              </a:ext>
            </a:extLst>
          </p:cNvPr>
          <p:cNvSpPr txBox="1"/>
          <p:nvPr/>
        </p:nvSpPr>
        <p:spPr>
          <a:xfrm>
            <a:off x="9795453" y="3046073"/>
            <a:ext cx="24155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E0E2E7"/>
                </a:solidFill>
              </a:rPr>
              <a:t>Phạm Đình Mười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E43E1A6-3C8E-472D-B557-7CC33F7FA16E}"/>
              </a:ext>
            </a:extLst>
          </p:cNvPr>
          <p:cNvSpPr txBox="1"/>
          <p:nvPr/>
        </p:nvSpPr>
        <p:spPr>
          <a:xfrm>
            <a:off x="9768325" y="3664442"/>
            <a:ext cx="24155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E0E2E7"/>
                </a:solidFill>
              </a:rPr>
              <a:t>Nguyễn Công Thành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744ACE5-ED18-4C4F-8CE3-E4916FF7A0E9}"/>
              </a:ext>
            </a:extLst>
          </p:cNvPr>
          <p:cNvSpPr txBox="1"/>
          <p:nvPr/>
        </p:nvSpPr>
        <p:spPr>
          <a:xfrm>
            <a:off x="9776460" y="4233003"/>
            <a:ext cx="24155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E0E2E7"/>
                </a:solidFill>
              </a:rPr>
              <a:t>Vũ Văn Khánh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6C7013E-440B-423A-A828-7FC5462D5A12}"/>
              </a:ext>
            </a:extLst>
          </p:cNvPr>
          <p:cNvSpPr txBox="1"/>
          <p:nvPr/>
        </p:nvSpPr>
        <p:spPr>
          <a:xfrm>
            <a:off x="9804397" y="4851372"/>
            <a:ext cx="24155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E0E2E7"/>
                </a:solidFill>
              </a:rPr>
              <a:t>Lã Nguyên Phúc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9AE17C0-D292-417A-8BFF-450357467030}"/>
              </a:ext>
            </a:extLst>
          </p:cNvPr>
          <p:cNvSpPr txBox="1"/>
          <p:nvPr/>
        </p:nvSpPr>
        <p:spPr>
          <a:xfrm>
            <a:off x="9804397" y="5462438"/>
            <a:ext cx="24155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E0E2E7"/>
                </a:solidFill>
              </a:rPr>
              <a:t>Phạm Thị Ngân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B9D800B-A626-4030-B945-891F7F29AD17}"/>
              </a:ext>
            </a:extLst>
          </p:cNvPr>
          <p:cNvSpPr txBox="1"/>
          <p:nvPr/>
        </p:nvSpPr>
        <p:spPr>
          <a:xfrm>
            <a:off x="9804397" y="6013534"/>
            <a:ext cx="24155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E0E2E7"/>
                </a:solidFill>
              </a:rPr>
              <a:t>Bùi Tá Chiến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26F8F677-C110-40B8-B225-CF1D4C58EDCD}"/>
              </a:ext>
            </a:extLst>
          </p:cNvPr>
          <p:cNvSpPr/>
          <p:nvPr/>
        </p:nvSpPr>
        <p:spPr>
          <a:xfrm>
            <a:off x="3692652" y="3491884"/>
            <a:ext cx="4742687" cy="3318313"/>
          </a:xfrm>
          <a:prstGeom prst="roundRect">
            <a:avLst>
              <a:gd name="adj" fmla="val 2495"/>
            </a:avLst>
          </a:prstGeom>
          <a:solidFill>
            <a:srgbClr val="242526"/>
          </a:solidFill>
          <a:ln>
            <a:solidFill>
              <a:srgbClr val="2425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BB62CF76-545D-4D43-9AB7-1EDD6133729B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46" b="10826"/>
          <a:stretch/>
        </p:blipFill>
        <p:spPr>
          <a:xfrm>
            <a:off x="3691418" y="6073505"/>
            <a:ext cx="4613058" cy="706748"/>
          </a:xfrm>
          <a:prstGeom prst="rect">
            <a:avLst/>
          </a:prstGeom>
        </p:spPr>
      </p:pic>
      <p:sp>
        <p:nvSpPr>
          <p:cNvPr id="50" name="Oval 49">
            <a:extLst>
              <a:ext uri="{FF2B5EF4-FFF2-40B4-BE49-F238E27FC236}">
                <a16:creationId xmlns:a16="http://schemas.microsoft.com/office/drawing/2014/main" id="{A430159A-1416-4D8C-92BB-B603B1AC53BA}"/>
              </a:ext>
            </a:extLst>
          </p:cNvPr>
          <p:cNvSpPr/>
          <p:nvPr/>
        </p:nvSpPr>
        <p:spPr>
          <a:xfrm>
            <a:off x="3791912" y="3546417"/>
            <a:ext cx="352428" cy="332509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EBD08E8-C22C-4715-9AA8-5D501F583187}"/>
              </a:ext>
            </a:extLst>
          </p:cNvPr>
          <p:cNvSpPr txBox="1"/>
          <p:nvPr/>
        </p:nvSpPr>
        <p:spPr>
          <a:xfrm>
            <a:off x="4093101" y="3573008"/>
            <a:ext cx="7598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 1 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F2063AF-63D5-4565-957E-A9F6E17FE0A3}"/>
              </a:ext>
            </a:extLst>
          </p:cNvPr>
          <p:cNvSpPr/>
          <p:nvPr/>
        </p:nvSpPr>
        <p:spPr>
          <a:xfrm>
            <a:off x="3691418" y="3905517"/>
            <a:ext cx="4751024" cy="2242631"/>
          </a:xfrm>
          <a:prstGeom prst="rect">
            <a:avLst/>
          </a:prstGeom>
          <a:blipFill dpi="0" rotWithShape="1"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0D503DE-2AF1-478A-950A-660D25976AAA}"/>
              </a:ext>
            </a:extLst>
          </p:cNvPr>
          <p:cNvSpPr txBox="1"/>
          <p:nvPr/>
        </p:nvSpPr>
        <p:spPr>
          <a:xfrm>
            <a:off x="3800191" y="4000543"/>
            <a:ext cx="450428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CHUYÊN ĐỀ 3:</a:t>
            </a:r>
          </a:p>
          <a:p>
            <a:pPr algn="ctr"/>
            <a:r>
              <a:rPr lang="en-US" sz="1600" b="1">
                <a:solidFill>
                  <a:schemeClr val="bg1"/>
                </a:solidFill>
              </a:rPr>
              <a:t>Nội dung và liên hệ thực tiễn các quy luật: Quy định hệ sản xuất phù hợp với trình độ phát triển của lực lượng sản xuất; Quan hệ biện chứng giữa cơ sở hạ tầng và kiến trúc thượng tầng; Nhà nước và cách mạng xã hội; Vai trò quần chúng nhân dân trong lịch sử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69BD6F96-BAF2-475F-A7DF-A97876CCE66D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23346">
            <a:off x="12282484" y="6058413"/>
            <a:ext cx="526485" cy="667375"/>
          </a:xfrm>
          <a:prstGeom prst="rect">
            <a:avLst/>
          </a:prstGeom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7EDB4FDD-36E3-42A4-B6F5-059BAB718A26}"/>
              </a:ext>
            </a:extLst>
          </p:cNvPr>
          <p:cNvSpPr/>
          <p:nvPr/>
        </p:nvSpPr>
        <p:spPr>
          <a:xfrm>
            <a:off x="9678931" y="4477088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1819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E757FC9-8F80-41A4-916D-56E7E1ED10A5}"/>
              </a:ext>
            </a:extLst>
          </p:cNvPr>
          <p:cNvSpPr/>
          <p:nvPr/>
        </p:nvSpPr>
        <p:spPr>
          <a:xfrm>
            <a:off x="9666751" y="3885211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1819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1120BFA9-4A4B-48E6-9123-49D4154138A7}"/>
              </a:ext>
            </a:extLst>
          </p:cNvPr>
          <p:cNvSpPr/>
          <p:nvPr/>
        </p:nvSpPr>
        <p:spPr>
          <a:xfrm>
            <a:off x="9644421" y="5075948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1819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0FBAF0A-2C0C-4AAE-AE69-C1F45AFB5ABD}"/>
              </a:ext>
            </a:extLst>
          </p:cNvPr>
          <p:cNvSpPr/>
          <p:nvPr/>
        </p:nvSpPr>
        <p:spPr>
          <a:xfrm>
            <a:off x="9655153" y="5688109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1819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BD229A3A-9BD0-4012-9943-52E1C2471493}"/>
              </a:ext>
            </a:extLst>
          </p:cNvPr>
          <p:cNvSpPr/>
          <p:nvPr/>
        </p:nvSpPr>
        <p:spPr>
          <a:xfrm>
            <a:off x="9662081" y="6280304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1819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41D15DB6-26AB-46C8-8354-7C459A90D54D}"/>
              </a:ext>
            </a:extLst>
          </p:cNvPr>
          <p:cNvSpPr/>
          <p:nvPr/>
        </p:nvSpPr>
        <p:spPr>
          <a:xfrm>
            <a:off x="9679574" y="3292742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1819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6BDA55C6-6731-472D-88C7-7A192330BAA1}"/>
              </a:ext>
            </a:extLst>
          </p:cNvPr>
          <p:cNvSpPr/>
          <p:nvPr/>
        </p:nvSpPr>
        <p:spPr>
          <a:xfrm>
            <a:off x="9669145" y="269385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1819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9B104D5C-B78B-4B0D-A073-76ABC45C7442}"/>
              </a:ext>
            </a:extLst>
          </p:cNvPr>
          <p:cNvSpPr/>
          <p:nvPr/>
        </p:nvSpPr>
        <p:spPr>
          <a:xfrm>
            <a:off x="9655153" y="2085498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1819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607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4.44444E-6 L -0.82761 -0.59213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380" y="-296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50" grpId="0" animBg="1"/>
      <p:bldP spid="51" grpId="0"/>
      <p:bldP spid="52" grpId="0" animBg="1"/>
      <p:bldP spid="5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1C2076-6C21-4A7B-826F-267A237586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50" r="1406" b="84672"/>
          <a:stretch/>
        </p:blipFill>
        <p:spPr>
          <a:xfrm>
            <a:off x="0" y="-32497"/>
            <a:ext cx="12192000" cy="533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90342F-95E0-4741-93E0-B6899D42F1E6}"/>
              </a:ext>
            </a:extLst>
          </p:cNvPr>
          <p:cNvSpPr txBox="1"/>
          <p:nvPr/>
        </p:nvSpPr>
        <p:spPr>
          <a:xfrm>
            <a:off x="10251436" y="127953"/>
            <a:ext cx="759870" cy="261610"/>
          </a:xfrm>
          <a:prstGeom prst="rect">
            <a:avLst/>
          </a:prstGeom>
          <a:solidFill>
            <a:srgbClr val="242526"/>
          </a:solidFill>
        </p:spPr>
        <p:txBody>
          <a:bodyPr wrap="square" rtlCol="0">
            <a:spAutoFit/>
          </a:bodyPr>
          <a:lstStyle/>
          <a:p>
            <a:r>
              <a:rPr lang="en-US" sz="11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 1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F2CA732-332C-4408-A5B3-F9489575A68C}"/>
              </a:ext>
            </a:extLst>
          </p:cNvPr>
          <p:cNvSpPr/>
          <p:nvPr/>
        </p:nvSpPr>
        <p:spPr>
          <a:xfrm>
            <a:off x="9907331" y="100445"/>
            <a:ext cx="352428" cy="332509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9F24E75-75C6-42F0-A970-AB73867E16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0" t="4496" b="7398"/>
          <a:stretch/>
        </p:blipFill>
        <p:spPr>
          <a:xfrm>
            <a:off x="2539675" y="501435"/>
            <a:ext cx="9671077" cy="62286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83C9743-3428-4736-8B08-AD4E377CC5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626" t="89722" r="571" b="3378"/>
          <a:stretch/>
        </p:blipFill>
        <p:spPr>
          <a:xfrm>
            <a:off x="2584174" y="6384832"/>
            <a:ext cx="9607826" cy="4731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F24D76E-378E-48D0-88AF-D7D8B819F04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53"/>
          <a:stretch/>
        </p:blipFill>
        <p:spPr>
          <a:xfrm>
            <a:off x="0" y="500903"/>
            <a:ext cx="2591237" cy="6357097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85A66EF7-97E0-4806-8158-30D575058725}"/>
              </a:ext>
            </a:extLst>
          </p:cNvPr>
          <p:cNvSpPr/>
          <p:nvPr/>
        </p:nvSpPr>
        <p:spPr>
          <a:xfrm>
            <a:off x="2651908" y="571804"/>
            <a:ext cx="362225" cy="359529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2BB663-A442-4E23-9F5F-849AC92B80D7}"/>
              </a:ext>
            </a:extLst>
          </p:cNvPr>
          <p:cNvSpPr txBox="1"/>
          <p:nvPr/>
        </p:nvSpPr>
        <p:spPr>
          <a:xfrm>
            <a:off x="3014133" y="582291"/>
            <a:ext cx="10075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 1 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FE311D5-BC8D-4A9C-8CCE-22B8EA3EA2AA}"/>
              </a:ext>
            </a:extLst>
          </p:cNvPr>
          <p:cNvSpPr/>
          <p:nvPr/>
        </p:nvSpPr>
        <p:spPr>
          <a:xfrm>
            <a:off x="2634299" y="1174296"/>
            <a:ext cx="472292" cy="473168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48E3236-DBB3-4697-994B-BE5574F59D5B}"/>
              </a:ext>
            </a:extLst>
          </p:cNvPr>
          <p:cNvSpPr/>
          <p:nvPr/>
        </p:nvSpPr>
        <p:spPr>
          <a:xfrm>
            <a:off x="3174325" y="1177246"/>
            <a:ext cx="8666691" cy="963442"/>
          </a:xfrm>
          <a:prstGeom prst="roundRect">
            <a:avLst>
              <a:gd name="adj" fmla="val 22660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>
                <a:solidFill>
                  <a:srgbClr val="E3E3E3"/>
                </a:solidFill>
              </a:rPr>
              <a:t>Nội dung và liên hệ thực tiễn các quy luật: Quy định hệ sản xuất phù hợp với trình độ phát triển của lực lượng sản xuất; Quan hệ biện chứng giữa cơ sở hạ tầng và kiến trúc thượng tầng; Nhà nước và cách mạng xã hội; Vai trò quần chúng nhân dân trong lịch sử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C4D9B3-B61E-40D1-A99A-2FD7CFE0F422}"/>
              </a:ext>
            </a:extLst>
          </p:cNvPr>
          <p:cNvSpPr txBox="1"/>
          <p:nvPr/>
        </p:nvSpPr>
        <p:spPr>
          <a:xfrm>
            <a:off x="3262998" y="871024"/>
            <a:ext cx="10075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5E5E5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 1 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769E79D-4C30-4F0F-9B29-FA4C5CE3B02B}"/>
              </a:ext>
            </a:extLst>
          </p:cNvPr>
          <p:cNvSpPr/>
          <p:nvPr/>
        </p:nvSpPr>
        <p:spPr>
          <a:xfrm>
            <a:off x="735953" y="1617223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CC422DD-3923-47ED-B510-71A14A997EED}"/>
              </a:ext>
            </a:extLst>
          </p:cNvPr>
          <p:cNvSpPr/>
          <p:nvPr/>
        </p:nvSpPr>
        <p:spPr>
          <a:xfrm>
            <a:off x="1016884" y="188540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A2B271C-6AA0-4698-A6AB-6A33E587016F}"/>
              </a:ext>
            </a:extLst>
          </p:cNvPr>
          <p:cNvSpPr/>
          <p:nvPr/>
        </p:nvSpPr>
        <p:spPr>
          <a:xfrm>
            <a:off x="1348204" y="1600211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E589CFC-2B03-4298-8DBA-1935AF90A891}"/>
              </a:ext>
            </a:extLst>
          </p:cNvPr>
          <p:cNvSpPr/>
          <p:nvPr/>
        </p:nvSpPr>
        <p:spPr>
          <a:xfrm>
            <a:off x="1607198" y="1884284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DDB231B-EF9B-45F7-A79F-D4D564EACB37}"/>
              </a:ext>
            </a:extLst>
          </p:cNvPr>
          <p:cNvSpPr/>
          <p:nvPr/>
        </p:nvSpPr>
        <p:spPr>
          <a:xfrm>
            <a:off x="1947012" y="1626797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D9FC7A8-A43D-4209-AF17-C2EB500BBB6D}"/>
              </a:ext>
            </a:extLst>
          </p:cNvPr>
          <p:cNvSpPr/>
          <p:nvPr/>
        </p:nvSpPr>
        <p:spPr>
          <a:xfrm>
            <a:off x="2212934" y="190420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F274F8-9DFB-4459-B652-1AAC7A313A51}"/>
              </a:ext>
            </a:extLst>
          </p:cNvPr>
          <p:cNvSpPr txBox="1"/>
          <p:nvPr/>
        </p:nvSpPr>
        <p:spPr>
          <a:xfrm>
            <a:off x="653395" y="2016002"/>
            <a:ext cx="56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Vũ Văn Khánh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AC1FE1E-828F-4978-9134-2E60E3726FDE}"/>
              </a:ext>
            </a:extLst>
          </p:cNvPr>
          <p:cNvSpPr txBox="1"/>
          <p:nvPr/>
        </p:nvSpPr>
        <p:spPr>
          <a:xfrm>
            <a:off x="1240767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Phạm Thị Ngân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BF29E0-E25A-4E7D-A932-4E2C8DBE19BA}"/>
              </a:ext>
            </a:extLst>
          </p:cNvPr>
          <p:cNvSpPr txBox="1"/>
          <p:nvPr/>
        </p:nvSpPr>
        <p:spPr>
          <a:xfrm>
            <a:off x="1845695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Bùi Tá Chiến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7047E2C-736B-409C-875F-094E205D806A}"/>
              </a:ext>
            </a:extLst>
          </p:cNvPr>
          <p:cNvSpPr/>
          <p:nvPr/>
        </p:nvSpPr>
        <p:spPr>
          <a:xfrm>
            <a:off x="2729049" y="2417437"/>
            <a:ext cx="399294" cy="389205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1032E44-0A66-4742-8292-4A5A43839641}"/>
              </a:ext>
            </a:extLst>
          </p:cNvPr>
          <p:cNvSpPr/>
          <p:nvPr/>
        </p:nvSpPr>
        <p:spPr>
          <a:xfrm>
            <a:off x="3018911" y="2699102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1819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FEE0F85C-FF48-478C-832F-4EC5FFDB4BD1}"/>
              </a:ext>
            </a:extLst>
          </p:cNvPr>
          <p:cNvSpPr/>
          <p:nvPr/>
        </p:nvSpPr>
        <p:spPr>
          <a:xfrm>
            <a:off x="3204365" y="2454269"/>
            <a:ext cx="7171266" cy="389205"/>
          </a:xfrm>
          <a:prstGeom prst="roundRect">
            <a:avLst>
              <a:gd name="adj" fmla="val 50000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>
                <a:solidFill>
                  <a:srgbClr val="E3E3E3"/>
                </a:solidFill>
              </a:rPr>
              <a:t>Vai trò quyết định của sản xuất đối với sự tồn tại và phát triển của xã hội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B9966F-C374-448B-9D8F-556277E2C0FA}"/>
              </a:ext>
            </a:extLst>
          </p:cNvPr>
          <p:cNvSpPr txBox="1"/>
          <p:nvPr/>
        </p:nvSpPr>
        <p:spPr>
          <a:xfrm>
            <a:off x="3262998" y="2140688"/>
            <a:ext cx="18204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5E5E5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Phạm Đình Mười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33ED00B-CBD7-470C-A90D-1CFFECB4EEC9}"/>
              </a:ext>
            </a:extLst>
          </p:cNvPr>
          <p:cNvSpPr/>
          <p:nvPr/>
        </p:nvSpPr>
        <p:spPr>
          <a:xfrm>
            <a:off x="2700095" y="3158850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9BC76850-6B79-4623-B1D4-8C734C119A0B}"/>
              </a:ext>
            </a:extLst>
          </p:cNvPr>
          <p:cNvSpPr/>
          <p:nvPr/>
        </p:nvSpPr>
        <p:spPr>
          <a:xfrm>
            <a:off x="2966017" y="3436258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1819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488F5A05-545A-4859-B78C-4D2A78684EA0}"/>
              </a:ext>
            </a:extLst>
          </p:cNvPr>
          <p:cNvSpPr/>
          <p:nvPr/>
        </p:nvSpPr>
        <p:spPr>
          <a:xfrm>
            <a:off x="3204365" y="3158850"/>
            <a:ext cx="3098681" cy="389205"/>
          </a:xfrm>
          <a:prstGeom prst="roundRect">
            <a:avLst>
              <a:gd name="adj" fmla="val 50000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>
                <a:solidFill>
                  <a:srgbClr val="E3E3E3"/>
                </a:solidFill>
              </a:rPr>
              <a:t>K</a:t>
            </a:r>
            <a:r>
              <a:rPr lang="en-US" sz="1800" b="1">
                <a:solidFill>
                  <a:srgbClr val="E3E3E3"/>
                </a:solidFill>
              </a:rPr>
              <a:t>hái niệm lực lượng sản xuất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9FB50D9-B8BF-49E8-9E84-892879F61C4E}"/>
              </a:ext>
            </a:extLst>
          </p:cNvPr>
          <p:cNvSpPr txBox="1"/>
          <p:nvPr/>
        </p:nvSpPr>
        <p:spPr>
          <a:xfrm>
            <a:off x="3296195" y="2858241"/>
            <a:ext cx="18204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5E5E5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Bùi Tá Chiến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D5BC403F-DFCC-462B-81E4-55879B13C14F}"/>
              </a:ext>
            </a:extLst>
          </p:cNvPr>
          <p:cNvSpPr/>
          <p:nvPr/>
        </p:nvSpPr>
        <p:spPr>
          <a:xfrm>
            <a:off x="2704369" y="3811118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1AB93D97-AEC9-466C-A1CA-E48284E833BB}"/>
              </a:ext>
            </a:extLst>
          </p:cNvPr>
          <p:cNvSpPr/>
          <p:nvPr/>
        </p:nvSpPr>
        <p:spPr>
          <a:xfrm>
            <a:off x="2985300" y="4079302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1819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A16D35DB-1925-46A6-BEB9-3216E7F20912}"/>
              </a:ext>
            </a:extLst>
          </p:cNvPr>
          <p:cNvSpPr/>
          <p:nvPr/>
        </p:nvSpPr>
        <p:spPr>
          <a:xfrm>
            <a:off x="3204364" y="3848664"/>
            <a:ext cx="6383867" cy="389205"/>
          </a:xfrm>
          <a:prstGeom prst="roundRect">
            <a:avLst>
              <a:gd name="adj" fmla="val 50000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>
                <a:solidFill>
                  <a:srgbClr val="E3E3E3"/>
                </a:solidFill>
              </a:rPr>
              <a:t>Khái niệm con người theo quan điểm của chủ nghĩa Mác-Lênnin</a:t>
            </a:r>
            <a:endParaRPr lang="en-US" sz="1800" b="1">
              <a:solidFill>
                <a:srgbClr val="E3E3E3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8C3796D-3BBA-4195-A900-AA61C7249F9B}"/>
              </a:ext>
            </a:extLst>
          </p:cNvPr>
          <p:cNvSpPr txBox="1"/>
          <p:nvPr/>
        </p:nvSpPr>
        <p:spPr>
          <a:xfrm>
            <a:off x="3296195" y="3541738"/>
            <a:ext cx="18204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5E5E5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Vũ Văn Khánh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8529C0B4-90E3-4A25-B8D9-BE0FE4710EF6}"/>
              </a:ext>
            </a:extLst>
          </p:cNvPr>
          <p:cNvSpPr/>
          <p:nvPr/>
        </p:nvSpPr>
        <p:spPr>
          <a:xfrm>
            <a:off x="2712941" y="4536967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D032A4DD-4466-4683-90BC-9D8476BF6A0D}"/>
              </a:ext>
            </a:extLst>
          </p:cNvPr>
          <p:cNvSpPr/>
          <p:nvPr/>
        </p:nvSpPr>
        <p:spPr>
          <a:xfrm>
            <a:off x="2959089" y="478288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CB859D7D-02B2-4EC7-BC16-1C5A8157422D}"/>
              </a:ext>
            </a:extLst>
          </p:cNvPr>
          <p:cNvSpPr/>
          <p:nvPr/>
        </p:nvSpPr>
        <p:spPr>
          <a:xfrm>
            <a:off x="3204364" y="4544091"/>
            <a:ext cx="5550285" cy="389205"/>
          </a:xfrm>
          <a:prstGeom prst="roundRect">
            <a:avLst>
              <a:gd name="adj" fmla="val 50000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>
                <a:solidFill>
                  <a:srgbClr val="E3E3E3"/>
                </a:solidFill>
              </a:rPr>
              <a:t>Quan hệ biện chứng giữa tồn tại xã hội và ý thức xã hội</a:t>
            </a:r>
            <a:endParaRPr lang="en-US" sz="1800" b="1">
              <a:solidFill>
                <a:srgbClr val="E3E3E3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D756BE3-144A-4CE0-A223-6B81C62F485E}"/>
              </a:ext>
            </a:extLst>
          </p:cNvPr>
          <p:cNvSpPr txBox="1"/>
          <p:nvPr/>
        </p:nvSpPr>
        <p:spPr>
          <a:xfrm>
            <a:off x="3313768" y="4244415"/>
            <a:ext cx="18204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5E5E5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Phạm Thị Ngân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3C20CEB4-CB9A-4F30-85B5-6C9ABC89FAC4}"/>
              </a:ext>
            </a:extLst>
          </p:cNvPr>
          <p:cNvSpPr/>
          <p:nvPr/>
        </p:nvSpPr>
        <p:spPr>
          <a:xfrm>
            <a:off x="2713840" y="5232972"/>
            <a:ext cx="399294" cy="389205"/>
          </a:xfrm>
          <a:prstGeom prst="ellipse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E531C5E-436F-480A-BC85-7F6EACBC8FFC}"/>
              </a:ext>
            </a:extLst>
          </p:cNvPr>
          <p:cNvSpPr/>
          <p:nvPr/>
        </p:nvSpPr>
        <p:spPr>
          <a:xfrm>
            <a:off x="2960261" y="550245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B88D3068-EA16-4304-AA5C-4C9943DB9749}"/>
              </a:ext>
            </a:extLst>
          </p:cNvPr>
          <p:cNvSpPr/>
          <p:nvPr/>
        </p:nvSpPr>
        <p:spPr>
          <a:xfrm>
            <a:off x="3204364" y="5232972"/>
            <a:ext cx="8037176" cy="389205"/>
          </a:xfrm>
          <a:prstGeom prst="roundRect">
            <a:avLst>
              <a:gd name="adj" fmla="val 50000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>
                <a:solidFill>
                  <a:srgbClr val="E3E3E3"/>
                </a:solidFill>
              </a:rPr>
              <a:t>Quy luật quan hệ sản xuất phù hợp với trình độ phát triển của lực lượng sản xuất</a:t>
            </a:r>
            <a:endParaRPr lang="en-US" sz="1800" b="1">
              <a:solidFill>
                <a:srgbClr val="E3E3E3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735EF8C-BF2D-4BD4-BDCF-09DAA9691B62}"/>
              </a:ext>
            </a:extLst>
          </p:cNvPr>
          <p:cNvSpPr txBox="1"/>
          <p:nvPr/>
        </p:nvSpPr>
        <p:spPr>
          <a:xfrm>
            <a:off x="3313768" y="4933296"/>
            <a:ext cx="18204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5E5E5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Lã Nguyên Phúc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CA5DC61F-5A06-4569-8C13-E2C46FBCFBE6}"/>
              </a:ext>
            </a:extLst>
          </p:cNvPr>
          <p:cNvSpPr/>
          <p:nvPr/>
        </p:nvSpPr>
        <p:spPr>
          <a:xfrm>
            <a:off x="2736007" y="5886504"/>
            <a:ext cx="399294" cy="389205"/>
          </a:xfrm>
          <a:prstGeom prst="ellipse">
            <a:avLst/>
          </a:prstGeom>
          <a:blipFill dpi="0"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8AC7C90B-FBEC-4892-AF78-48ECFC2F02A9}"/>
              </a:ext>
            </a:extLst>
          </p:cNvPr>
          <p:cNvSpPr/>
          <p:nvPr/>
        </p:nvSpPr>
        <p:spPr>
          <a:xfrm>
            <a:off x="3007152" y="6164148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B7DF777-D51B-4044-90CB-F5B00BA012D7}"/>
              </a:ext>
            </a:extLst>
          </p:cNvPr>
          <p:cNvSpPr/>
          <p:nvPr/>
        </p:nvSpPr>
        <p:spPr>
          <a:xfrm>
            <a:off x="3204364" y="5917929"/>
            <a:ext cx="3028758" cy="389205"/>
          </a:xfrm>
          <a:prstGeom prst="roundRect">
            <a:avLst>
              <a:gd name="adj" fmla="val 50000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>
                <a:solidFill>
                  <a:srgbClr val="E3E3E3"/>
                </a:solidFill>
              </a:rPr>
              <a:t>Nguồn gốc cách mạng xã hội</a:t>
            </a:r>
            <a:endParaRPr lang="en-US" sz="1800" b="1">
              <a:solidFill>
                <a:srgbClr val="E3E3E3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C03EF80-5CF0-4A4F-BA40-BC4435C46031}"/>
              </a:ext>
            </a:extLst>
          </p:cNvPr>
          <p:cNvSpPr txBox="1"/>
          <p:nvPr/>
        </p:nvSpPr>
        <p:spPr>
          <a:xfrm>
            <a:off x="3313768" y="5618253"/>
            <a:ext cx="21641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5E5E5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Đào Quỳnh Ngân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C96C0366-9DAB-4768-BFF9-43084CB01E42}"/>
              </a:ext>
            </a:extLst>
          </p:cNvPr>
          <p:cNvSpPr/>
          <p:nvPr/>
        </p:nvSpPr>
        <p:spPr>
          <a:xfrm>
            <a:off x="3011279" y="2721762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501BFF60-E460-4006-B5D5-3E978D235969}"/>
              </a:ext>
            </a:extLst>
          </p:cNvPr>
          <p:cNvSpPr/>
          <p:nvPr/>
        </p:nvSpPr>
        <p:spPr>
          <a:xfrm>
            <a:off x="2958385" y="3458918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B03AF40F-B4F0-4876-8E60-8A1E1C7EDD45}"/>
              </a:ext>
            </a:extLst>
          </p:cNvPr>
          <p:cNvSpPr/>
          <p:nvPr/>
        </p:nvSpPr>
        <p:spPr>
          <a:xfrm>
            <a:off x="2977668" y="4101962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EFB814-0855-401C-947B-FA15773F0672}"/>
              </a:ext>
            </a:extLst>
          </p:cNvPr>
          <p:cNvSpPr/>
          <p:nvPr/>
        </p:nvSpPr>
        <p:spPr>
          <a:xfrm>
            <a:off x="0" y="2514479"/>
            <a:ext cx="2591237" cy="615221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BC601C02-CE77-41F8-8EAB-2D9F9AFC867C}"/>
              </a:ext>
            </a:extLst>
          </p:cNvPr>
          <p:cNvSpPr/>
          <p:nvPr/>
        </p:nvSpPr>
        <p:spPr>
          <a:xfrm>
            <a:off x="116228" y="2606815"/>
            <a:ext cx="399294" cy="389205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3A7C8BA9-998C-4A30-83D5-882DB308AD5C}"/>
              </a:ext>
            </a:extLst>
          </p:cNvPr>
          <p:cNvSpPr/>
          <p:nvPr/>
        </p:nvSpPr>
        <p:spPr>
          <a:xfrm>
            <a:off x="398458" y="29111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3232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954E4E3-B29F-4B73-99FF-8D5EB11A1463}"/>
              </a:ext>
            </a:extLst>
          </p:cNvPr>
          <p:cNvSpPr txBox="1"/>
          <p:nvPr/>
        </p:nvSpPr>
        <p:spPr>
          <a:xfrm>
            <a:off x="500737" y="262668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Đình Mười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F45771D4-54C6-47DE-8AA2-E51984EEA05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23346">
            <a:off x="12282484" y="6058413"/>
            <a:ext cx="526485" cy="667375"/>
          </a:xfrm>
          <a:prstGeom prst="rect">
            <a:avLst/>
          </a:prstGeom>
        </p:spPr>
      </p:pic>
      <p:sp>
        <p:nvSpPr>
          <p:cNvPr id="64" name="Oval 63">
            <a:extLst>
              <a:ext uri="{FF2B5EF4-FFF2-40B4-BE49-F238E27FC236}">
                <a16:creationId xmlns:a16="http://schemas.microsoft.com/office/drawing/2014/main" id="{29D50A50-C106-4D1A-8361-295A4713AD73}"/>
              </a:ext>
            </a:extLst>
          </p:cNvPr>
          <p:cNvSpPr/>
          <p:nvPr/>
        </p:nvSpPr>
        <p:spPr>
          <a:xfrm>
            <a:off x="99267" y="3309888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D2BC710A-0B11-4D8E-BA9A-E5758B097CEE}"/>
              </a:ext>
            </a:extLst>
          </p:cNvPr>
          <p:cNvSpPr/>
          <p:nvPr/>
        </p:nvSpPr>
        <p:spPr>
          <a:xfrm>
            <a:off x="357557" y="3609956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3BCFDA6-535A-4228-AA18-1BDA3206D621}"/>
              </a:ext>
            </a:extLst>
          </p:cNvPr>
          <p:cNvSpPr txBox="1"/>
          <p:nvPr/>
        </p:nvSpPr>
        <p:spPr>
          <a:xfrm>
            <a:off x="522561" y="337167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Bùi Tá Chiến</a:t>
            </a: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44E7CB90-4515-4016-ADB9-116D477FFC6F}"/>
              </a:ext>
            </a:extLst>
          </p:cNvPr>
          <p:cNvSpPr/>
          <p:nvPr/>
        </p:nvSpPr>
        <p:spPr>
          <a:xfrm>
            <a:off x="112248" y="4069771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AA6953C3-C99B-43D6-87DE-029F503399A2}"/>
              </a:ext>
            </a:extLst>
          </p:cNvPr>
          <p:cNvSpPr/>
          <p:nvPr/>
        </p:nvSpPr>
        <p:spPr>
          <a:xfrm>
            <a:off x="385547" y="436061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E81D199-0983-46C8-83DA-C9748469B4BB}"/>
              </a:ext>
            </a:extLst>
          </p:cNvPr>
          <p:cNvSpPr txBox="1"/>
          <p:nvPr/>
        </p:nvSpPr>
        <p:spPr>
          <a:xfrm>
            <a:off x="535517" y="407710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Vũ Văn Khánh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C4C7E60B-32F1-49A4-9F65-6C101944E62A}"/>
              </a:ext>
            </a:extLst>
          </p:cNvPr>
          <p:cNvSpPr/>
          <p:nvPr/>
        </p:nvSpPr>
        <p:spPr>
          <a:xfrm>
            <a:off x="110120" y="4827427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FD58C96E-90D7-4FA4-B68A-1A32675E822D}"/>
              </a:ext>
            </a:extLst>
          </p:cNvPr>
          <p:cNvSpPr/>
          <p:nvPr/>
        </p:nvSpPr>
        <p:spPr>
          <a:xfrm>
            <a:off x="356268" y="50733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EEAE601-ACB2-4A8D-8243-E8E1FFAE2C5D}"/>
              </a:ext>
            </a:extLst>
          </p:cNvPr>
          <p:cNvSpPr txBox="1"/>
          <p:nvPr/>
        </p:nvSpPr>
        <p:spPr>
          <a:xfrm>
            <a:off x="536904" y="4849159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Thị Ngân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94B2F22E-4B78-4066-8A74-3F46F6CD3DA7}"/>
              </a:ext>
            </a:extLst>
          </p:cNvPr>
          <p:cNvSpPr/>
          <p:nvPr/>
        </p:nvSpPr>
        <p:spPr>
          <a:xfrm>
            <a:off x="110120" y="5533122"/>
            <a:ext cx="399294" cy="389205"/>
          </a:xfrm>
          <a:prstGeom prst="ellipse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47E90F41-671D-46BF-B5B2-4B6A6B06859D}"/>
              </a:ext>
            </a:extLst>
          </p:cNvPr>
          <p:cNvSpPr/>
          <p:nvPr/>
        </p:nvSpPr>
        <p:spPr>
          <a:xfrm>
            <a:off x="382120" y="579532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F2E1585-EEF1-4585-843E-220F48F7D514}"/>
              </a:ext>
            </a:extLst>
          </p:cNvPr>
          <p:cNvSpPr txBox="1"/>
          <p:nvPr/>
        </p:nvSpPr>
        <p:spPr>
          <a:xfrm>
            <a:off x="558855" y="554859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Lã Nguyên Phúc</a:t>
            </a: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F9EFB6D1-1B14-4A96-B581-025296F6644A}"/>
              </a:ext>
            </a:extLst>
          </p:cNvPr>
          <p:cNvSpPr/>
          <p:nvPr/>
        </p:nvSpPr>
        <p:spPr>
          <a:xfrm>
            <a:off x="108916" y="6203233"/>
            <a:ext cx="399294" cy="389205"/>
          </a:xfrm>
          <a:prstGeom prst="ellipse">
            <a:avLst/>
          </a:prstGeom>
          <a:blipFill dpi="0"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699A7858-2B78-413C-AC9F-263B958B6F2A}"/>
              </a:ext>
            </a:extLst>
          </p:cNvPr>
          <p:cNvSpPr/>
          <p:nvPr/>
        </p:nvSpPr>
        <p:spPr>
          <a:xfrm>
            <a:off x="380061" y="648087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78394C4-3D9C-434F-8EED-49B719710466}"/>
              </a:ext>
            </a:extLst>
          </p:cNvPr>
          <p:cNvSpPr txBox="1"/>
          <p:nvPr/>
        </p:nvSpPr>
        <p:spPr>
          <a:xfrm>
            <a:off x="500737" y="625710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Đào Quỳnh Ngân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7E4782-8E83-4485-BDD0-F5A807B8198A}"/>
              </a:ext>
            </a:extLst>
          </p:cNvPr>
          <p:cNvSpPr/>
          <p:nvPr/>
        </p:nvSpPr>
        <p:spPr>
          <a:xfrm>
            <a:off x="573429" y="780994"/>
            <a:ext cx="1450506" cy="329626"/>
          </a:xfrm>
          <a:prstGeom prst="rect">
            <a:avLst/>
          </a:prstGeom>
          <a:solidFill>
            <a:srgbClr val="222222"/>
          </a:solidFill>
          <a:ln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TRÌNH BÀY</a:t>
            </a:r>
          </a:p>
        </p:txBody>
      </p:sp>
    </p:spTree>
    <p:extLst>
      <p:ext uri="{BB962C8B-B14F-4D97-AF65-F5344CB8AC3E}">
        <p14:creationId xmlns:p14="http://schemas.microsoft.com/office/powerpoint/2010/main" val="2553481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4.44444E-6 L -0.83659 -0.49305 " pathEditMode="relative" rAng="0" ptsTypes="AA">
                                      <p:cBhvr>
                                        <p:cTn id="9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836" y="-246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0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  <p:bldP spid="30" grpId="0"/>
      <p:bldP spid="31" grpId="0" animBg="1"/>
      <p:bldP spid="32" grpId="0" animBg="1"/>
      <p:bldP spid="33" grpId="0" animBg="1"/>
      <p:bldP spid="34" grpId="0"/>
      <p:bldP spid="35" grpId="0" animBg="1"/>
      <p:bldP spid="36" grpId="0" animBg="1"/>
      <p:bldP spid="37" grpId="0" animBg="1"/>
      <p:bldP spid="38" grpId="0"/>
      <p:bldP spid="39" grpId="0" animBg="1"/>
      <p:bldP spid="40" grpId="0" animBg="1"/>
      <p:bldP spid="41" grpId="0" animBg="1"/>
      <p:bldP spid="42" grpId="0"/>
      <p:bldP spid="43" grpId="0" animBg="1"/>
      <p:bldP spid="44" grpId="0" animBg="1"/>
      <p:bldP spid="45" grpId="0" animBg="1"/>
      <p:bldP spid="46" grpId="0"/>
      <p:bldP spid="47" grpId="0" animBg="1"/>
      <p:bldP spid="48" grpId="0" animBg="1"/>
      <p:bldP spid="49" grpId="0" animBg="1"/>
      <p:bldP spid="50" grpId="0"/>
      <p:bldP spid="51" grpId="0" animBg="1"/>
      <p:bldP spid="52" grpId="0" animBg="1"/>
      <p:bldP spid="53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1C2076-6C21-4A7B-826F-267A237586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50" r="1406" b="84672"/>
          <a:stretch/>
        </p:blipFill>
        <p:spPr>
          <a:xfrm>
            <a:off x="0" y="-32497"/>
            <a:ext cx="12192000" cy="533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90342F-95E0-4741-93E0-B6899D42F1E6}"/>
              </a:ext>
            </a:extLst>
          </p:cNvPr>
          <p:cNvSpPr txBox="1"/>
          <p:nvPr/>
        </p:nvSpPr>
        <p:spPr>
          <a:xfrm>
            <a:off x="10251436" y="127953"/>
            <a:ext cx="759870" cy="261610"/>
          </a:xfrm>
          <a:prstGeom prst="rect">
            <a:avLst/>
          </a:prstGeom>
          <a:solidFill>
            <a:srgbClr val="242526"/>
          </a:solidFill>
        </p:spPr>
        <p:txBody>
          <a:bodyPr wrap="square" rtlCol="0">
            <a:spAutoFit/>
          </a:bodyPr>
          <a:lstStyle/>
          <a:p>
            <a:r>
              <a:rPr lang="en-US" sz="11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 1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F2CA732-332C-4408-A5B3-F9489575A68C}"/>
              </a:ext>
            </a:extLst>
          </p:cNvPr>
          <p:cNvSpPr/>
          <p:nvPr/>
        </p:nvSpPr>
        <p:spPr>
          <a:xfrm>
            <a:off x="9907331" y="100445"/>
            <a:ext cx="352428" cy="332509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9F24E75-75C6-42F0-A970-AB73867E16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0" t="4496" b="7398"/>
          <a:stretch/>
        </p:blipFill>
        <p:spPr>
          <a:xfrm>
            <a:off x="2539675" y="501435"/>
            <a:ext cx="9671077" cy="62286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83C9743-3428-4736-8B08-AD4E377CC5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626" t="89722" r="571" b="3378"/>
          <a:stretch/>
        </p:blipFill>
        <p:spPr>
          <a:xfrm>
            <a:off x="2584174" y="6384832"/>
            <a:ext cx="9607826" cy="4731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F24D76E-378E-48D0-88AF-D7D8B819F04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53"/>
          <a:stretch/>
        </p:blipFill>
        <p:spPr>
          <a:xfrm>
            <a:off x="0" y="500903"/>
            <a:ext cx="2591237" cy="6357097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3769E79D-4C30-4F0F-9B29-FA4C5CE3B02B}"/>
              </a:ext>
            </a:extLst>
          </p:cNvPr>
          <p:cNvSpPr/>
          <p:nvPr/>
        </p:nvSpPr>
        <p:spPr>
          <a:xfrm>
            <a:off x="735953" y="1617223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CC422DD-3923-47ED-B510-71A14A997EED}"/>
              </a:ext>
            </a:extLst>
          </p:cNvPr>
          <p:cNvSpPr/>
          <p:nvPr/>
        </p:nvSpPr>
        <p:spPr>
          <a:xfrm>
            <a:off x="1016884" y="188540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A2B271C-6AA0-4698-A6AB-6A33E587016F}"/>
              </a:ext>
            </a:extLst>
          </p:cNvPr>
          <p:cNvSpPr/>
          <p:nvPr/>
        </p:nvSpPr>
        <p:spPr>
          <a:xfrm>
            <a:off x="1348204" y="1600211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E589CFC-2B03-4298-8DBA-1935AF90A891}"/>
              </a:ext>
            </a:extLst>
          </p:cNvPr>
          <p:cNvSpPr/>
          <p:nvPr/>
        </p:nvSpPr>
        <p:spPr>
          <a:xfrm>
            <a:off x="1607198" y="1884284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DDB231B-EF9B-45F7-A79F-D4D564EACB37}"/>
              </a:ext>
            </a:extLst>
          </p:cNvPr>
          <p:cNvSpPr/>
          <p:nvPr/>
        </p:nvSpPr>
        <p:spPr>
          <a:xfrm>
            <a:off x="1947012" y="1626797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D9FC7A8-A43D-4209-AF17-C2EB500BBB6D}"/>
              </a:ext>
            </a:extLst>
          </p:cNvPr>
          <p:cNvSpPr/>
          <p:nvPr/>
        </p:nvSpPr>
        <p:spPr>
          <a:xfrm>
            <a:off x="2212934" y="190420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F274F8-9DFB-4459-B652-1AAC7A313A51}"/>
              </a:ext>
            </a:extLst>
          </p:cNvPr>
          <p:cNvSpPr txBox="1"/>
          <p:nvPr/>
        </p:nvSpPr>
        <p:spPr>
          <a:xfrm>
            <a:off x="653395" y="2016002"/>
            <a:ext cx="56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Vũ Văn Khánh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AC1FE1E-828F-4978-9134-2E60E3726FDE}"/>
              </a:ext>
            </a:extLst>
          </p:cNvPr>
          <p:cNvSpPr txBox="1"/>
          <p:nvPr/>
        </p:nvSpPr>
        <p:spPr>
          <a:xfrm>
            <a:off x="1240767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Phạm Thị Ngân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BF29E0-E25A-4E7D-A932-4E2C8DBE19BA}"/>
              </a:ext>
            </a:extLst>
          </p:cNvPr>
          <p:cNvSpPr txBox="1"/>
          <p:nvPr/>
        </p:nvSpPr>
        <p:spPr>
          <a:xfrm>
            <a:off x="1845695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Bùi Tá Chiến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29D50A50-C106-4D1A-8361-295A4713AD73}"/>
              </a:ext>
            </a:extLst>
          </p:cNvPr>
          <p:cNvSpPr/>
          <p:nvPr/>
        </p:nvSpPr>
        <p:spPr>
          <a:xfrm>
            <a:off x="99267" y="3309888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D2BC710A-0B11-4D8E-BA9A-E5758B097CEE}"/>
              </a:ext>
            </a:extLst>
          </p:cNvPr>
          <p:cNvSpPr/>
          <p:nvPr/>
        </p:nvSpPr>
        <p:spPr>
          <a:xfrm>
            <a:off x="357557" y="3609956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3BCFDA6-535A-4228-AA18-1BDA3206D621}"/>
              </a:ext>
            </a:extLst>
          </p:cNvPr>
          <p:cNvSpPr txBox="1"/>
          <p:nvPr/>
        </p:nvSpPr>
        <p:spPr>
          <a:xfrm>
            <a:off x="522561" y="337167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Bùi Tá Chiến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7E4782-8E83-4485-BDD0-F5A807B8198A}"/>
              </a:ext>
            </a:extLst>
          </p:cNvPr>
          <p:cNvSpPr/>
          <p:nvPr/>
        </p:nvSpPr>
        <p:spPr>
          <a:xfrm>
            <a:off x="573429" y="780994"/>
            <a:ext cx="1450506" cy="329626"/>
          </a:xfrm>
          <a:prstGeom prst="rect">
            <a:avLst/>
          </a:prstGeom>
          <a:solidFill>
            <a:srgbClr val="222222"/>
          </a:solidFill>
          <a:ln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TRÌNH BÀY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BB25A4CC-7969-4968-BF6D-0CD8E2803365}"/>
              </a:ext>
            </a:extLst>
          </p:cNvPr>
          <p:cNvSpPr/>
          <p:nvPr/>
        </p:nvSpPr>
        <p:spPr>
          <a:xfrm>
            <a:off x="2651908" y="571804"/>
            <a:ext cx="362225" cy="359529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4F240CF-9EAF-4E76-91EB-937ABACF96BD}"/>
              </a:ext>
            </a:extLst>
          </p:cNvPr>
          <p:cNvSpPr txBox="1"/>
          <p:nvPr/>
        </p:nvSpPr>
        <p:spPr>
          <a:xfrm>
            <a:off x="3014132" y="582291"/>
            <a:ext cx="2116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Phạm Đình Mười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2C7E6602-997F-4846-B78D-954438143C3A}"/>
              </a:ext>
            </a:extLst>
          </p:cNvPr>
          <p:cNvSpPr/>
          <p:nvPr/>
        </p:nvSpPr>
        <p:spPr>
          <a:xfrm>
            <a:off x="2875855" y="85017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919D8CA1-47F5-443B-ACF8-9018D88378F0}"/>
              </a:ext>
            </a:extLst>
          </p:cNvPr>
          <p:cNvSpPr/>
          <p:nvPr/>
        </p:nvSpPr>
        <p:spPr>
          <a:xfrm>
            <a:off x="112248" y="4069771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3D96A558-7118-4748-A6B3-C474EEFF5BAC}"/>
              </a:ext>
            </a:extLst>
          </p:cNvPr>
          <p:cNvSpPr/>
          <p:nvPr/>
        </p:nvSpPr>
        <p:spPr>
          <a:xfrm>
            <a:off x="385547" y="436061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B1FF38A5-C228-425B-86CF-B4F97043ABF3}"/>
              </a:ext>
            </a:extLst>
          </p:cNvPr>
          <p:cNvSpPr txBox="1"/>
          <p:nvPr/>
        </p:nvSpPr>
        <p:spPr>
          <a:xfrm>
            <a:off x="535517" y="407710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Vũ Văn Khánh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23C93E-E996-4956-A6CA-F04988CA5B35}"/>
              </a:ext>
            </a:extLst>
          </p:cNvPr>
          <p:cNvSpPr/>
          <p:nvPr/>
        </p:nvSpPr>
        <p:spPr>
          <a:xfrm>
            <a:off x="110120" y="4827427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98BC6C6F-28F6-422C-99E1-2E9C185CABE4}"/>
              </a:ext>
            </a:extLst>
          </p:cNvPr>
          <p:cNvSpPr/>
          <p:nvPr/>
        </p:nvSpPr>
        <p:spPr>
          <a:xfrm>
            <a:off x="356268" y="50733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88A6AAF-C18C-4A8A-B539-8370DFDB1DED}"/>
              </a:ext>
            </a:extLst>
          </p:cNvPr>
          <p:cNvSpPr txBox="1"/>
          <p:nvPr/>
        </p:nvSpPr>
        <p:spPr>
          <a:xfrm>
            <a:off x="536904" y="4849159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Thị Ngân</a:t>
            </a: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8A2E9212-D3F9-44BD-ACAB-54C517B17DC7}"/>
              </a:ext>
            </a:extLst>
          </p:cNvPr>
          <p:cNvSpPr/>
          <p:nvPr/>
        </p:nvSpPr>
        <p:spPr>
          <a:xfrm>
            <a:off x="110120" y="5533122"/>
            <a:ext cx="399294" cy="389205"/>
          </a:xfrm>
          <a:prstGeom prst="ellipse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D3964A0E-722F-493C-99C6-35B57A77B6F9}"/>
              </a:ext>
            </a:extLst>
          </p:cNvPr>
          <p:cNvSpPr/>
          <p:nvPr/>
        </p:nvSpPr>
        <p:spPr>
          <a:xfrm>
            <a:off x="382120" y="579532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47B4AD4-4A13-4817-B2A7-F5F81CBE7CF0}"/>
              </a:ext>
            </a:extLst>
          </p:cNvPr>
          <p:cNvSpPr/>
          <p:nvPr/>
        </p:nvSpPr>
        <p:spPr>
          <a:xfrm>
            <a:off x="108916" y="6203233"/>
            <a:ext cx="399294" cy="389205"/>
          </a:xfrm>
          <a:prstGeom prst="ellipse">
            <a:avLst/>
          </a:prstGeom>
          <a:blipFill dpi="0"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3BF16747-2C76-45BE-8C26-CB14478EDAAD}"/>
              </a:ext>
            </a:extLst>
          </p:cNvPr>
          <p:cNvSpPr/>
          <p:nvPr/>
        </p:nvSpPr>
        <p:spPr>
          <a:xfrm>
            <a:off x="380061" y="648087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F0CE4E21-FDDC-4827-96BC-C7B4082DBEE3}"/>
              </a:ext>
            </a:extLst>
          </p:cNvPr>
          <p:cNvSpPr txBox="1"/>
          <p:nvPr/>
        </p:nvSpPr>
        <p:spPr>
          <a:xfrm>
            <a:off x="500737" y="625710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Đào Quỳnh Ngân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A660A4E-7539-463A-8F39-0260F19EA471}"/>
              </a:ext>
            </a:extLst>
          </p:cNvPr>
          <p:cNvSpPr txBox="1"/>
          <p:nvPr/>
        </p:nvSpPr>
        <p:spPr>
          <a:xfrm>
            <a:off x="558855" y="554859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Lã Nguyên Phúc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E7D2E9B-6EF9-444E-83BB-E83EEB6B5B75}"/>
              </a:ext>
            </a:extLst>
          </p:cNvPr>
          <p:cNvSpPr/>
          <p:nvPr/>
        </p:nvSpPr>
        <p:spPr>
          <a:xfrm>
            <a:off x="0" y="2514479"/>
            <a:ext cx="2591237" cy="615221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6D74365-6877-4C1C-9F42-59F056454535}"/>
              </a:ext>
            </a:extLst>
          </p:cNvPr>
          <p:cNvSpPr/>
          <p:nvPr/>
        </p:nvSpPr>
        <p:spPr>
          <a:xfrm>
            <a:off x="116228" y="2606815"/>
            <a:ext cx="399294" cy="389205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9BE65B-7BE9-4470-A476-74FFAD8C2B97}"/>
              </a:ext>
            </a:extLst>
          </p:cNvPr>
          <p:cNvSpPr txBox="1"/>
          <p:nvPr/>
        </p:nvSpPr>
        <p:spPr>
          <a:xfrm>
            <a:off x="500737" y="262668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Đình Mười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4568A16-CB0E-48C6-A1F3-EB121BA061B9}"/>
              </a:ext>
            </a:extLst>
          </p:cNvPr>
          <p:cNvSpPr/>
          <p:nvPr/>
        </p:nvSpPr>
        <p:spPr>
          <a:xfrm>
            <a:off x="398458" y="29111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3232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DB40EB-39AA-41B2-9C7F-EC506FE9334D}"/>
              </a:ext>
            </a:extLst>
          </p:cNvPr>
          <p:cNvSpPr txBox="1"/>
          <p:nvPr/>
        </p:nvSpPr>
        <p:spPr>
          <a:xfrm>
            <a:off x="4072521" y="916168"/>
            <a:ext cx="626731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solidFill>
                  <a:schemeClr val="bg1"/>
                </a:solidFill>
              </a:rPr>
              <a:t>Vai trò quyết định của sản xuất đối với sự tồn tại và phát triển của xã hội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080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1C2076-6C21-4A7B-826F-267A237586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50" r="1406" b="84672"/>
          <a:stretch/>
        </p:blipFill>
        <p:spPr>
          <a:xfrm>
            <a:off x="0" y="-32497"/>
            <a:ext cx="12192000" cy="533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90342F-95E0-4741-93E0-B6899D42F1E6}"/>
              </a:ext>
            </a:extLst>
          </p:cNvPr>
          <p:cNvSpPr txBox="1"/>
          <p:nvPr/>
        </p:nvSpPr>
        <p:spPr>
          <a:xfrm>
            <a:off x="10251436" y="127953"/>
            <a:ext cx="759870" cy="261610"/>
          </a:xfrm>
          <a:prstGeom prst="rect">
            <a:avLst/>
          </a:prstGeom>
          <a:solidFill>
            <a:srgbClr val="242526"/>
          </a:solidFill>
        </p:spPr>
        <p:txBody>
          <a:bodyPr wrap="square" rtlCol="0">
            <a:spAutoFit/>
          </a:bodyPr>
          <a:lstStyle/>
          <a:p>
            <a:r>
              <a:rPr lang="en-US" sz="11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 1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F2CA732-332C-4408-A5B3-F9489575A68C}"/>
              </a:ext>
            </a:extLst>
          </p:cNvPr>
          <p:cNvSpPr/>
          <p:nvPr/>
        </p:nvSpPr>
        <p:spPr>
          <a:xfrm>
            <a:off x="9907331" y="100445"/>
            <a:ext cx="352428" cy="332509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9F24E75-75C6-42F0-A970-AB73867E16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0" t="4496" b="7398"/>
          <a:stretch/>
        </p:blipFill>
        <p:spPr>
          <a:xfrm>
            <a:off x="2539675" y="501435"/>
            <a:ext cx="9671077" cy="62286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83C9743-3428-4736-8B08-AD4E377CC5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626" t="89722" r="571" b="3378"/>
          <a:stretch/>
        </p:blipFill>
        <p:spPr>
          <a:xfrm>
            <a:off x="2584174" y="6384832"/>
            <a:ext cx="9607826" cy="4731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F24D76E-378E-48D0-88AF-D7D8B819F04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53"/>
          <a:stretch/>
        </p:blipFill>
        <p:spPr>
          <a:xfrm>
            <a:off x="0" y="500903"/>
            <a:ext cx="2591237" cy="6357097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3769E79D-4C30-4F0F-9B29-FA4C5CE3B02B}"/>
              </a:ext>
            </a:extLst>
          </p:cNvPr>
          <p:cNvSpPr/>
          <p:nvPr/>
        </p:nvSpPr>
        <p:spPr>
          <a:xfrm>
            <a:off x="735953" y="1617223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CC422DD-3923-47ED-B510-71A14A997EED}"/>
              </a:ext>
            </a:extLst>
          </p:cNvPr>
          <p:cNvSpPr/>
          <p:nvPr/>
        </p:nvSpPr>
        <p:spPr>
          <a:xfrm>
            <a:off x="1016884" y="188540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A2B271C-6AA0-4698-A6AB-6A33E587016F}"/>
              </a:ext>
            </a:extLst>
          </p:cNvPr>
          <p:cNvSpPr/>
          <p:nvPr/>
        </p:nvSpPr>
        <p:spPr>
          <a:xfrm>
            <a:off x="1348204" y="1600211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E589CFC-2B03-4298-8DBA-1935AF90A891}"/>
              </a:ext>
            </a:extLst>
          </p:cNvPr>
          <p:cNvSpPr/>
          <p:nvPr/>
        </p:nvSpPr>
        <p:spPr>
          <a:xfrm>
            <a:off x="1607198" y="1884284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DDB231B-EF9B-45F7-A79F-D4D564EACB37}"/>
              </a:ext>
            </a:extLst>
          </p:cNvPr>
          <p:cNvSpPr/>
          <p:nvPr/>
        </p:nvSpPr>
        <p:spPr>
          <a:xfrm>
            <a:off x="1947012" y="1626797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D9FC7A8-A43D-4209-AF17-C2EB500BBB6D}"/>
              </a:ext>
            </a:extLst>
          </p:cNvPr>
          <p:cNvSpPr/>
          <p:nvPr/>
        </p:nvSpPr>
        <p:spPr>
          <a:xfrm>
            <a:off x="2212934" y="190420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F274F8-9DFB-4459-B652-1AAC7A313A51}"/>
              </a:ext>
            </a:extLst>
          </p:cNvPr>
          <p:cNvSpPr txBox="1"/>
          <p:nvPr/>
        </p:nvSpPr>
        <p:spPr>
          <a:xfrm>
            <a:off x="653395" y="2016002"/>
            <a:ext cx="56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Vũ Văn Khánh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AC1FE1E-828F-4978-9134-2E60E3726FDE}"/>
              </a:ext>
            </a:extLst>
          </p:cNvPr>
          <p:cNvSpPr txBox="1"/>
          <p:nvPr/>
        </p:nvSpPr>
        <p:spPr>
          <a:xfrm>
            <a:off x="1240767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Phạm Thị Ngân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BF29E0-E25A-4E7D-A932-4E2C8DBE19BA}"/>
              </a:ext>
            </a:extLst>
          </p:cNvPr>
          <p:cNvSpPr txBox="1"/>
          <p:nvPr/>
        </p:nvSpPr>
        <p:spPr>
          <a:xfrm>
            <a:off x="1845695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Bùi Tá Chiến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7E4782-8E83-4485-BDD0-F5A807B8198A}"/>
              </a:ext>
            </a:extLst>
          </p:cNvPr>
          <p:cNvSpPr/>
          <p:nvPr/>
        </p:nvSpPr>
        <p:spPr>
          <a:xfrm>
            <a:off x="573429" y="780994"/>
            <a:ext cx="1450506" cy="329626"/>
          </a:xfrm>
          <a:prstGeom prst="rect">
            <a:avLst/>
          </a:prstGeom>
          <a:solidFill>
            <a:srgbClr val="222222"/>
          </a:solidFill>
          <a:ln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TRÌNH BÀY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BB25A4CC-7969-4968-BF6D-0CD8E2803365}"/>
              </a:ext>
            </a:extLst>
          </p:cNvPr>
          <p:cNvSpPr/>
          <p:nvPr/>
        </p:nvSpPr>
        <p:spPr>
          <a:xfrm>
            <a:off x="2651908" y="571804"/>
            <a:ext cx="362225" cy="359529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4F240CF-9EAF-4E76-91EB-937ABACF96BD}"/>
              </a:ext>
            </a:extLst>
          </p:cNvPr>
          <p:cNvSpPr txBox="1"/>
          <p:nvPr/>
        </p:nvSpPr>
        <p:spPr>
          <a:xfrm>
            <a:off x="3014132" y="582291"/>
            <a:ext cx="2116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Phạm Đình Mười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2C7E6602-997F-4846-B78D-954438143C3A}"/>
              </a:ext>
            </a:extLst>
          </p:cNvPr>
          <p:cNvSpPr/>
          <p:nvPr/>
        </p:nvSpPr>
        <p:spPr>
          <a:xfrm>
            <a:off x="2875855" y="85017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919D8CA1-47F5-443B-ACF8-9018D88378F0}"/>
              </a:ext>
            </a:extLst>
          </p:cNvPr>
          <p:cNvSpPr/>
          <p:nvPr/>
        </p:nvSpPr>
        <p:spPr>
          <a:xfrm>
            <a:off x="112248" y="4069771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3D96A558-7118-4748-A6B3-C474EEFF5BAC}"/>
              </a:ext>
            </a:extLst>
          </p:cNvPr>
          <p:cNvSpPr/>
          <p:nvPr/>
        </p:nvSpPr>
        <p:spPr>
          <a:xfrm>
            <a:off x="385547" y="436061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B1FF38A5-C228-425B-86CF-B4F97043ABF3}"/>
              </a:ext>
            </a:extLst>
          </p:cNvPr>
          <p:cNvSpPr txBox="1"/>
          <p:nvPr/>
        </p:nvSpPr>
        <p:spPr>
          <a:xfrm>
            <a:off x="535517" y="407710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Vũ Văn Khánh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23C93E-E996-4956-A6CA-F04988CA5B35}"/>
              </a:ext>
            </a:extLst>
          </p:cNvPr>
          <p:cNvSpPr/>
          <p:nvPr/>
        </p:nvSpPr>
        <p:spPr>
          <a:xfrm>
            <a:off x="110120" y="4827427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98BC6C6F-28F6-422C-99E1-2E9C185CABE4}"/>
              </a:ext>
            </a:extLst>
          </p:cNvPr>
          <p:cNvSpPr/>
          <p:nvPr/>
        </p:nvSpPr>
        <p:spPr>
          <a:xfrm>
            <a:off x="356268" y="50733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88A6AAF-C18C-4A8A-B539-8370DFDB1DED}"/>
              </a:ext>
            </a:extLst>
          </p:cNvPr>
          <p:cNvSpPr txBox="1"/>
          <p:nvPr/>
        </p:nvSpPr>
        <p:spPr>
          <a:xfrm>
            <a:off x="536904" y="4849159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Thị Ngân</a:t>
            </a: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8A2E9212-D3F9-44BD-ACAB-54C517B17DC7}"/>
              </a:ext>
            </a:extLst>
          </p:cNvPr>
          <p:cNvSpPr/>
          <p:nvPr/>
        </p:nvSpPr>
        <p:spPr>
          <a:xfrm>
            <a:off x="110120" y="5533122"/>
            <a:ext cx="399294" cy="389205"/>
          </a:xfrm>
          <a:prstGeom prst="ellipse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D3964A0E-722F-493C-99C6-35B57A77B6F9}"/>
              </a:ext>
            </a:extLst>
          </p:cNvPr>
          <p:cNvSpPr/>
          <p:nvPr/>
        </p:nvSpPr>
        <p:spPr>
          <a:xfrm>
            <a:off x="382120" y="579532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47B4AD4-4A13-4817-B2A7-F5F81CBE7CF0}"/>
              </a:ext>
            </a:extLst>
          </p:cNvPr>
          <p:cNvSpPr/>
          <p:nvPr/>
        </p:nvSpPr>
        <p:spPr>
          <a:xfrm>
            <a:off x="108916" y="6203233"/>
            <a:ext cx="399294" cy="389205"/>
          </a:xfrm>
          <a:prstGeom prst="ellipse">
            <a:avLst/>
          </a:prstGeom>
          <a:blipFill dpi="0"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3BF16747-2C76-45BE-8C26-CB14478EDAAD}"/>
              </a:ext>
            </a:extLst>
          </p:cNvPr>
          <p:cNvSpPr/>
          <p:nvPr/>
        </p:nvSpPr>
        <p:spPr>
          <a:xfrm>
            <a:off x="380061" y="648087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F0CE4E21-FDDC-4827-96BC-C7B4082DBEE3}"/>
              </a:ext>
            </a:extLst>
          </p:cNvPr>
          <p:cNvSpPr txBox="1"/>
          <p:nvPr/>
        </p:nvSpPr>
        <p:spPr>
          <a:xfrm>
            <a:off x="500737" y="625710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Đào Quỳnh Ngân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A660A4E-7539-463A-8F39-0260F19EA471}"/>
              </a:ext>
            </a:extLst>
          </p:cNvPr>
          <p:cNvSpPr txBox="1"/>
          <p:nvPr/>
        </p:nvSpPr>
        <p:spPr>
          <a:xfrm>
            <a:off x="558855" y="554859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Lã Nguyên Phúc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E7D2E9B-6EF9-444E-83BB-E83EEB6B5B75}"/>
              </a:ext>
            </a:extLst>
          </p:cNvPr>
          <p:cNvSpPr/>
          <p:nvPr/>
        </p:nvSpPr>
        <p:spPr>
          <a:xfrm>
            <a:off x="0" y="2514479"/>
            <a:ext cx="2591237" cy="615221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6D74365-6877-4C1C-9F42-59F056454535}"/>
              </a:ext>
            </a:extLst>
          </p:cNvPr>
          <p:cNvSpPr/>
          <p:nvPr/>
        </p:nvSpPr>
        <p:spPr>
          <a:xfrm>
            <a:off x="116228" y="2606815"/>
            <a:ext cx="399294" cy="389205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9BE65B-7BE9-4470-A476-74FFAD8C2B97}"/>
              </a:ext>
            </a:extLst>
          </p:cNvPr>
          <p:cNvSpPr txBox="1"/>
          <p:nvPr/>
        </p:nvSpPr>
        <p:spPr>
          <a:xfrm>
            <a:off x="500737" y="262668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Đình Mười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4568A16-CB0E-48C6-A1F3-EB121BA061B9}"/>
              </a:ext>
            </a:extLst>
          </p:cNvPr>
          <p:cNvSpPr/>
          <p:nvPr/>
        </p:nvSpPr>
        <p:spPr>
          <a:xfrm>
            <a:off x="398458" y="29111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3232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AB4009F-CA03-44A2-9DB7-E52A2CC3F4F7}"/>
              </a:ext>
            </a:extLst>
          </p:cNvPr>
          <p:cNvSpPr txBox="1"/>
          <p:nvPr/>
        </p:nvSpPr>
        <p:spPr>
          <a:xfrm>
            <a:off x="4072521" y="916168"/>
            <a:ext cx="626731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solidFill>
                  <a:schemeClr val="bg1"/>
                </a:solidFill>
              </a:rPr>
              <a:t>Vai trò quyết định của sản xuất đối với sự tồn tại và phát triển của xã hội</a:t>
            </a:r>
          </a:p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21E5104-5873-4690-8E2B-261DA5ACC9AF}"/>
              </a:ext>
            </a:extLst>
          </p:cNvPr>
          <p:cNvSpPr/>
          <p:nvPr/>
        </p:nvSpPr>
        <p:spPr>
          <a:xfrm>
            <a:off x="-7063" y="3238344"/>
            <a:ext cx="2591237" cy="615221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AFC0EC6-B1C4-4E1B-A0B5-E9DC73C6623B}"/>
              </a:ext>
            </a:extLst>
          </p:cNvPr>
          <p:cNvSpPr/>
          <p:nvPr/>
        </p:nvSpPr>
        <p:spPr>
          <a:xfrm>
            <a:off x="99267" y="3309888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807D86F-5AF5-408B-AE4F-6640113C7DFC}"/>
              </a:ext>
            </a:extLst>
          </p:cNvPr>
          <p:cNvSpPr/>
          <p:nvPr/>
        </p:nvSpPr>
        <p:spPr>
          <a:xfrm>
            <a:off x="357557" y="3609956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2FEC4C3-2E35-4BAF-AA8A-6A7AD55401F1}"/>
              </a:ext>
            </a:extLst>
          </p:cNvPr>
          <p:cNvSpPr txBox="1"/>
          <p:nvPr/>
        </p:nvSpPr>
        <p:spPr>
          <a:xfrm>
            <a:off x="522561" y="337167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Bùi Tá Chiến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CA8A9042-3D9D-48F8-8647-258B9113E71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23346">
            <a:off x="12282484" y="6058413"/>
            <a:ext cx="526485" cy="66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092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4.44444E-6 L -0.82618 -0.3752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315" y="-18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1C2076-6C21-4A7B-826F-267A237586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50" r="1406" b="84672"/>
          <a:stretch/>
        </p:blipFill>
        <p:spPr>
          <a:xfrm>
            <a:off x="0" y="-32497"/>
            <a:ext cx="12192000" cy="533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90342F-95E0-4741-93E0-B6899D42F1E6}"/>
              </a:ext>
            </a:extLst>
          </p:cNvPr>
          <p:cNvSpPr txBox="1"/>
          <p:nvPr/>
        </p:nvSpPr>
        <p:spPr>
          <a:xfrm>
            <a:off x="10251436" y="127953"/>
            <a:ext cx="759870" cy="261610"/>
          </a:xfrm>
          <a:prstGeom prst="rect">
            <a:avLst/>
          </a:prstGeom>
          <a:solidFill>
            <a:srgbClr val="242526"/>
          </a:solidFill>
        </p:spPr>
        <p:txBody>
          <a:bodyPr wrap="square" rtlCol="0">
            <a:spAutoFit/>
          </a:bodyPr>
          <a:lstStyle/>
          <a:p>
            <a:r>
              <a:rPr lang="en-US" sz="11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 1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F2CA732-332C-4408-A5B3-F9489575A68C}"/>
              </a:ext>
            </a:extLst>
          </p:cNvPr>
          <p:cNvSpPr/>
          <p:nvPr/>
        </p:nvSpPr>
        <p:spPr>
          <a:xfrm>
            <a:off x="9907331" y="100445"/>
            <a:ext cx="352428" cy="332509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9F24E75-75C6-42F0-A970-AB73867E16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0" t="4496" b="7398"/>
          <a:stretch/>
        </p:blipFill>
        <p:spPr>
          <a:xfrm>
            <a:off x="2539675" y="501435"/>
            <a:ext cx="9671077" cy="62286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83C9743-3428-4736-8B08-AD4E377CC5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626" t="89722" r="571" b="3378"/>
          <a:stretch/>
        </p:blipFill>
        <p:spPr>
          <a:xfrm>
            <a:off x="2584174" y="6384832"/>
            <a:ext cx="9607826" cy="4731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F24D76E-378E-48D0-88AF-D7D8B819F04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53"/>
          <a:stretch/>
        </p:blipFill>
        <p:spPr>
          <a:xfrm>
            <a:off x="0" y="500903"/>
            <a:ext cx="2591237" cy="6357097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3769E79D-4C30-4F0F-9B29-FA4C5CE3B02B}"/>
              </a:ext>
            </a:extLst>
          </p:cNvPr>
          <p:cNvSpPr/>
          <p:nvPr/>
        </p:nvSpPr>
        <p:spPr>
          <a:xfrm>
            <a:off x="735953" y="1617223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CC422DD-3923-47ED-B510-71A14A997EED}"/>
              </a:ext>
            </a:extLst>
          </p:cNvPr>
          <p:cNvSpPr/>
          <p:nvPr/>
        </p:nvSpPr>
        <p:spPr>
          <a:xfrm>
            <a:off x="1016884" y="188540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A2B271C-6AA0-4698-A6AB-6A33E587016F}"/>
              </a:ext>
            </a:extLst>
          </p:cNvPr>
          <p:cNvSpPr/>
          <p:nvPr/>
        </p:nvSpPr>
        <p:spPr>
          <a:xfrm>
            <a:off x="1348204" y="1600211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E589CFC-2B03-4298-8DBA-1935AF90A891}"/>
              </a:ext>
            </a:extLst>
          </p:cNvPr>
          <p:cNvSpPr/>
          <p:nvPr/>
        </p:nvSpPr>
        <p:spPr>
          <a:xfrm>
            <a:off x="1607198" y="1884284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DDB231B-EF9B-45F7-A79F-D4D564EACB37}"/>
              </a:ext>
            </a:extLst>
          </p:cNvPr>
          <p:cNvSpPr/>
          <p:nvPr/>
        </p:nvSpPr>
        <p:spPr>
          <a:xfrm>
            <a:off x="1947012" y="1626797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D9FC7A8-A43D-4209-AF17-C2EB500BBB6D}"/>
              </a:ext>
            </a:extLst>
          </p:cNvPr>
          <p:cNvSpPr/>
          <p:nvPr/>
        </p:nvSpPr>
        <p:spPr>
          <a:xfrm>
            <a:off x="2212934" y="190420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F274F8-9DFB-4459-B652-1AAC7A313A51}"/>
              </a:ext>
            </a:extLst>
          </p:cNvPr>
          <p:cNvSpPr txBox="1"/>
          <p:nvPr/>
        </p:nvSpPr>
        <p:spPr>
          <a:xfrm>
            <a:off x="653395" y="2016002"/>
            <a:ext cx="56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Vũ Văn Khánh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AC1FE1E-828F-4978-9134-2E60E3726FDE}"/>
              </a:ext>
            </a:extLst>
          </p:cNvPr>
          <p:cNvSpPr txBox="1"/>
          <p:nvPr/>
        </p:nvSpPr>
        <p:spPr>
          <a:xfrm>
            <a:off x="1240767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Phạm Thị Ngân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BF29E0-E25A-4E7D-A932-4E2C8DBE19BA}"/>
              </a:ext>
            </a:extLst>
          </p:cNvPr>
          <p:cNvSpPr txBox="1"/>
          <p:nvPr/>
        </p:nvSpPr>
        <p:spPr>
          <a:xfrm>
            <a:off x="1845695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Bùi Tá Chiến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7E4782-8E83-4485-BDD0-F5A807B8198A}"/>
              </a:ext>
            </a:extLst>
          </p:cNvPr>
          <p:cNvSpPr/>
          <p:nvPr/>
        </p:nvSpPr>
        <p:spPr>
          <a:xfrm>
            <a:off x="573429" y="780994"/>
            <a:ext cx="1450506" cy="329626"/>
          </a:xfrm>
          <a:prstGeom prst="rect">
            <a:avLst/>
          </a:prstGeom>
          <a:solidFill>
            <a:srgbClr val="222222"/>
          </a:solidFill>
          <a:ln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TRÌNH BÀY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4F240CF-9EAF-4E76-91EB-937ABACF96BD}"/>
              </a:ext>
            </a:extLst>
          </p:cNvPr>
          <p:cNvSpPr txBox="1"/>
          <p:nvPr/>
        </p:nvSpPr>
        <p:spPr>
          <a:xfrm>
            <a:off x="3014132" y="582291"/>
            <a:ext cx="2116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Bùi Tá Chiến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919D8CA1-47F5-443B-ACF8-9018D88378F0}"/>
              </a:ext>
            </a:extLst>
          </p:cNvPr>
          <p:cNvSpPr/>
          <p:nvPr/>
        </p:nvSpPr>
        <p:spPr>
          <a:xfrm>
            <a:off x="112248" y="4069771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3D96A558-7118-4748-A6B3-C474EEFF5BAC}"/>
              </a:ext>
            </a:extLst>
          </p:cNvPr>
          <p:cNvSpPr/>
          <p:nvPr/>
        </p:nvSpPr>
        <p:spPr>
          <a:xfrm>
            <a:off x="385547" y="436061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B1FF38A5-C228-425B-86CF-B4F97043ABF3}"/>
              </a:ext>
            </a:extLst>
          </p:cNvPr>
          <p:cNvSpPr txBox="1"/>
          <p:nvPr/>
        </p:nvSpPr>
        <p:spPr>
          <a:xfrm>
            <a:off x="535517" y="407710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Vũ Văn Khánh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23C93E-E996-4956-A6CA-F04988CA5B35}"/>
              </a:ext>
            </a:extLst>
          </p:cNvPr>
          <p:cNvSpPr/>
          <p:nvPr/>
        </p:nvSpPr>
        <p:spPr>
          <a:xfrm>
            <a:off x="110120" y="4827427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98BC6C6F-28F6-422C-99E1-2E9C185CABE4}"/>
              </a:ext>
            </a:extLst>
          </p:cNvPr>
          <p:cNvSpPr/>
          <p:nvPr/>
        </p:nvSpPr>
        <p:spPr>
          <a:xfrm>
            <a:off x="356268" y="50733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88A6AAF-C18C-4A8A-B539-8370DFDB1DED}"/>
              </a:ext>
            </a:extLst>
          </p:cNvPr>
          <p:cNvSpPr txBox="1"/>
          <p:nvPr/>
        </p:nvSpPr>
        <p:spPr>
          <a:xfrm>
            <a:off x="536904" y="4849159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Thị Ngân</a:t>
            </a: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8A2E9212-D3F9-44BD-ACAB-54C517B17DC7}"/>
              </a:ext>
            </a:extLst>
          </p:cNvPr>
          <p:cNvSpPr/>
          <p:nvPr/>
        </p:nvSpPr>
        <p:spPr>
          <a:xfrm>
            <a:off x="110120" y="5533122"/>
            <a:ext cx="399294" cy="389205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D3964A0E-722F-493C-99C6-35B57A77B6F9}"/>
              </a:ext>
            </a:extLst>
          </p:cNvPr>
          <p:cNvSpPr/>
          <p:nvPr/>
        </p:nvSpPr>
        <p:spPr>
          <a:xfrm>
            <a:off x="382120" y="579532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47B4AD4-4A13-4817-B2A7-F5F81CBE7CF0}"/>
              </a:ext>
            </a:extLst>
          </p:cNvPr>
          <p:cNvSpPr/>
          <p:nvPr/>
        </p:nvSpPr>
        <p:spPr>
          <a:xfrm>
            <a:off x="108916" y="6203233"/>
            <a:ext cx="399294" cy="389205"/>
          </a:xfrm>
          <a:prstGeom prst="ellipse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3BF16747-2C76-45BE-8C26-CB14478EDAAD}"/>
              </a:ext>
            </a:extLst>
          </p:cNvPr>
          <p:cNvSpPr/>
          <p:nvPr/>
        </p:nvSpPr>
        <p:spPr>
          <a:xfrm>
            <a:off x="380061" y="648087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F0CE4E21-FDDC-4827-96BC-C7B4082DBEE3}"/>
              </a:ext>
            </a:extLst>
          </p:cNvPr>
          <p:cNvSpPr txBox="1"/>
          <p:nvPr/>
        </p:nvSpPr>
        <p:spPr>
          <a:xfrm>
            <a:off x="500737" y="625710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Đào Quỳnh Ngân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A660A4E-7539-463A-8F39-0260F19EA471}"/>
              </a:ext>
            </a:extLst>
          </p:cNvPr>
          <p:cNvSpPr txBox="1"/>
          <p:nvPr/>
        </p:nvSpPr>
        <p:spPr>
          <a:xfrm>
            <a:off x="558855" y="554859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Lã Nguyên Phúc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6D74365-6877-4C1C-9F42-59F056454535}"/>
              </a:ext>
            </a:extLst>
          </p:cNvPr>
          <p:cNvSpPr/>
          <p:nvPr/>
        </p:nvSpPr>
        <p:spPr>
          <a:xfrm>
            <a:off x="116228" y="2606815"/>
            <a:ext cx="399294" cy="389205"/>
          </a:xfrm>
          <a:prstGeom prst="ellipse">
            <a:avLst/>
          </a:prstGeom>
          <a:blipFill dpi="0"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9BE65B-7BE9-4470-A476-74FFAD8C2B97}"/>
              </a:ext>
            </a:extLst>
          </p:cNvPr>
          <p:cNvSpPr txBox="1"/>
          <p:nvPr/>
        </p:nvSpPr>
        <p:spPr>
          <a:xfrm>
            <a:off x="500737" y="262668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Đình Mười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4568A16-CB0E-48C6-A1F3-EB121BA061B9}"/>
              </a:ext>
            </a:extLst>
          </p:cNvPr>
          <p:cNvSpPr/>
          <p:nvPr/>
        </p:nvSpPr>
        <p:spPr>
          <a:xfrm>
            <a:off x="398458" y="29111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AB4009F-CA03-44A2-9DB7-E52A2CC3F4F7}"/>
              </a:ext>
            </a:extLst>
          </p:cNvPr>
          <p:cNvSpPr txBox="1"/>
          <p:nvPr/>
        </p:nvSpPr>
        <p:spPr>
          <a:xfrm>
            <a:off x="4072521" y="916168"/>
            <a:ext cx="626731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solidFill>
                  <a:schemeClr val="bg1"/>
                </a:solidFill>
              </a:rPr>
              <a:t>Khái niệm lực lượng sản xuất</a:t>
            </a:r>
          </a:p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21E5104-5873-4690-8E2B-261DA5ACC9AF}"/>
              </a:ext>
            </a:extLst>
          </p:cNvPr>
          <p:cNvSpPr/>
          <p:nvPr/>
        </p:nvSpPr>
        <p:spPr>
          <a:xfrm>
            <a:off x="-7063" y="3238344"/>
            <a:ext cx="2591237" cy="615221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AFC0EC6-B1C4-4E1B-A0B5-E9DC73C6623B}"/>
              </a:ext>
            </a:extLst>
          </p:cNvPr>
          <p:cNvSpPr/>
          <p:nvPr/>
        </p:nvSpPr>
        <p:spPr>
          <a:xfrm>
            <a:off x="99267" y="3309888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807D86F-5AF5-408B-AE4F-6640113C7DFC}"/>
              </a:ext>
            </a:extLst>
          </p:cNvPr>
          <p:cNvSpPr/>
          <p:nvPr/>
        </p:nvSpPr>
        <p:spPr>
          <a:xfrm>
            <a:off x="357557" y="3609956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2FEC4C3-2E35-4BAF-AA8A-6A7AD55401F1}"/>
              </a:ext>
            </a:extLst>
          </p:cNvPr>
          <p:cNvSpPr txBox="1"/>
          <p:nvPr/>
        </p:nvSpPr>
        <p:spPr>
          <a:xfrm>
            <a:off x="522561" y="337167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Bùi Tá Chiến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6F87B45-75AB-466D-A8AA-017A1BC41625}"/>
              </a:ext>
            </a:extLst>
          </p:cNvPr>
          <p:cNvSpPr/>
          <p:nvPr/>
        </p:nvSpPr>
        <p:spPr>
          <a:xfrm>
            <a:off x="2650347" y="543439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094D9A50-FEF0-42FC-8D1D-A719867CD476}"/>
              </a:ext>
            </a:extLst>
          </p:cNvPr>
          <p:cNvSpPr/>
          <p:nvPr/>
        </p:nvSpPr>
        <p:spPr>
          <a:xfrm>
            <a:off x="2908637" y="84350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909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1C2076-6C21-4A7B-826F-267A237586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50" r="1406" b="84672"/>
          <a:stretch/>
        </p:blipFill>
        <p:spPr>
          <a:xfrm>
            <a:off x="0" y="-32497"/>
            <a:ext cx="12192000" cy="533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90342F-95E0-4741-93E0-B6899D42F1E6}"/>
              </a:ext>
            </a:extLst>
          </p:cNvPr>
          <p:cNvSpPr txBox="1"/>
          <p:nvPr/>
        </p:nvSpPr>
        <p:spPr>
          <a:xfrm>
            <a:off x="10251436" y="127953"/>
            <a:ext cx="759870" cy="261610"/>
          </a:xfrm>
          <a:prstGeom prst="rect">
            <a:avLst/>
          </a:prstGeom>
          <a:solidFill>
            <a:srgbClr val="242526"/>
          </a:solidFill>
        </p:spPr>
        <p:txBody>
          <a:bodyPr wrap="square" rtlCol="0">
            <a:spAutoFit/>
          </a:bodyPr>
          <a:lstStyle/>
          <a:p>
            <a:r>
              <a:rPr lang="en-US" sz="11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 1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F2CA732-332C-4408-A5B3-F9489575A68C}"/>
              </a:ext>
            </a:extLst>
          </p:cNvPr>
          <p:cNvSpPr/>
          <p:nvPr/>
        </p:nvSpPr>
        <p:spPr>
          <a:xfrm>
            <a:off x="9907331" y="100445"/>
            <a:ext cx="352428" cy="332509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9F24E75-75C6-42F0-A970-AB73867E16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0" t="4496" b="7398"/>
          <a:stretch/>
        </p:blipFill>
        <p:spPr>
          <a:xfrm>
            <a:off x="2539675" y="501435"/>
            <a:ext cx="9671077" cy="62286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83C9743-3428-4736-8B08-AD4E377CC5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626" t="89722" r="571" b="3378"/>
          <a:stretch/>
        </p:blipFill>
        <p:spPr>
          <a:xfrm>
            <a:off x="2584174" y="6384832"/>
            <a:ext cx="9607826" cy="4731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F24D76E-378E-48D0-88AF-D7D8B819F04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53"/>
          <a:stretch/>
        </p:blipFill>
        <p:spPr>
          <a:xfrm>
            <a:off x="0" y="500903"/>
            <a:ext cx="2591237" cy="6357097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3769E79D-4C30-4F0F-9B29-FA4C5CE3B02B}"/>
              </a:ext>
            </a:extLst>
          </p:cNvPr>
          <p:cNvSpPr/>
          <p:nvPr/>
        </p:nvSpPr>
        <p:spPr>
          <a:xfrm>
            <a:off x="735953" y="1617223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CC422DD-3923-47ED-B510-71A14A997EED}"/>
              </a:ext>
            </a:extLst>
          </p:cNvPr>
          <p:cNvSpPr/>
          <p:nvPr/>
        </p:nvSpPr>
        <p:spPr>
          <a:xfrm>
            <a:off x="1016884" y="188540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A2B271C-6AA0-4698-A6AB-6A33E587016F}"/>
              </a:ext>
            </a:extLst>
          </p:cNvPr>
          <p:cNvSpPr/>
          <p:nvPr/>
        </p:nvSpPr>
        <p:spPr>
          <a:xfrm>
            <a:off x="1348204" y="1600211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E589CFC-2B03-4298-8DBA-1935AF90A891}"/>
              </a:ext>
            </a:extLst>
          </p:cNvPr>
          <p:cNvSpPr/>
          <p:nvPr/>
        </p:nvSpPr>
        <p:spPr>
          <a:xfrm>
            <a:off x="1607198" y="1884284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DDB231B-EF9B-45F7-A79F-D4D564EACB37}"/>
              </a:ext>
            </a:extLst>
          </p:cNvPr>
          <p:cNvSpPr/>
          <p:nvPr/>
        </p:nvSpPr>
        <p:spPr>
          <a:xfrm>
            <a:off x="1947012" y="1626797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D9FC7A8-A43D-4209-AF17-C2EB500BBB6D}"/>
              </a:ext>
            </a:extLst>
          </p:cNvPr>
          <p:cNvSpPr/>
          <p:nvPr/>
        </p:nvSpPr>
        <p:spPr>
          <a:xfrm>
            <a:off x="2212934" y="190420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F274F8-9DFB-4459-B652-1AAC7A313A51}"/>
              </a:ext>
            </a:extLst>
          </p:cNvPr>
          <p:cNvSpPr txBox="1"/>
          <p:nvPr/>
        </p:nvSpPr>
        <p:spPr>
          <a:xfrm>
            <a:off x="653395" y="2016002"/>
            <a:ext cx="56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Vũ Văn Khánh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AC1FE1E-828F-4978-9134-2E60E3726FDE}"/>
              </a:ext>
            </a:extLst>
          </p:cNvPr>
          <p:cNvSpPr txBox="1"/>
          <p:nvPr/>
        </p:nvSpPr>
        <p:spPr>
          <a:xfrm>
            <a:off x="1240767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Phạm Thị Ngân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BF29E0-E25A-4E7D-A932-4E2C8DBE19BA}"/>
              </a:ext>
            </a:extLst>
          </p:cNvPr>
          <p:cNvSpPr txBox="1"/>
          <p:nvPr/>
        </p:nvSpPr>
        <p:spPr>
          <a:xfrm>
            <a:off x="1845695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Bùi Tá Chiến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7E4782-8E83-4485-BDD0-F5A807B8198A}"/>
              </a:ext>
            </a:extLst>
          </p:cNvPr>
          <p:cNvSpPr/>
          <p:nvPr/>
        </p:nvSpPr>
        <p:spPr>
          <a:xfrm>
            <a:off x="573429" y="780994"/>
            <a:ext cx="1450506" cy="329626"/>
          </a:xfrm>
          <a:prstGeom prst="rect">
            <a:avLst/>
          </a:prstGeom>
          <a:solidFill>
            <a:srgbClr val="222222"/>
          </a:solidFill>
          <a:ln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TRÌNH BÀY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4F240CF-9EAF-4E76-91EB-937ABACF96BD}"/>
              </a:ext>
            </a:extLst>
          </p:cNvPr>
          <p:cNvSpPr txBox="1"/>
          <p:nvPr/>
        </p:nvSpPr>
        <p:spPr>
          <a:xfrm>
            <a:off x="3014132" y="582291"/>
            <a:ext cx="2116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Bùi Tá Chiến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23C93E-E996-4956-A6CA-F04988CA5B35}"/>
              </a:ext>
            </a:extLst>
          </p:cNvPr>
          <p:cNvSpPr/>
          <p:nvPr/>
        </p:nvSpPr>
        <p:spPr>
          <a:xfrm>
            <a:off x="110120" y="4827427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98BC6C6F-28F6-422C-99E1-2E9C185CABE4}"/>
              </a:ext>
            </a:extLst>
          </p:cNvPr>
          <p:cNvSpPr/>
          <p:nvPr/>
        </p:nvSpPr>
        <p:spPr>
          <a:xfrm>
            <a:off x="356268" y="50733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88A6AAF-C18C-4A8A-B539-8370DFDB1DED}"/>
              </a:ext>
            </a:extLst>
          </p:cNvPr>
          <p:cNvSpPr txBox="1"/>
          <p:nvPr/>
        </p:nvSpPr>
        <p:spPr>
          <a:xfrm>
            <a:off x="536904" y="4849159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Thị Ngân</a:t>
            </a: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8A2E9212-D3F9-44BD-ACAB-54C517B17DC7}"/>
              </a:ext>
            </a:extLst>
          </p:cNvPr>
          <p:cNvSpPr/>
          <p:nvPr/>
        </p:nvSpPr>
        <p:spPr>
          <a:xfrm>
            <a:off x="110120" y="5533122"/>
            <a:ext cx="399294" cy="389205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D3964A0E-722F-493C-99C6-35B57A77B6F9}"/>
              </a:ext>
            </a:extLst>
          </p:cNvPr>
          <p:cNvSpPr/>
          <p:nvPr/>
        </p:nvSpPr>
        <p:spPr>
          <a:xfrm>
            <a:off x="382120" y="579532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47B4AD4-4A13-4817-B2A7-F5F81CBE7CF0}"/>
              </a:ext>
            </a:extLst>
          </p:cNvPr>
          <p:cNvSpPr/>
          <p:nvPr/>
        </p:nvSpPr>
        <p:spPr>
          <a:xfrm>
            <a:off x="108916" y="6203233"/>
            <a:ext cx="399294" cy="389205"/>
          </a:xfrm>
          <a:prstGeom prst="ellipse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3BF16747-2C76-45BE-8C26-CB14478EDAAD}"/>
              </a:ext>
            </a:extLst>
          </p:cNvPr>
          <p:cNvSpPr/>
          <p:nvPr/>
        </p:nvSpPr>
        <p:spPr>
          <a:xfrm>
            <a:off x="380061" y="648087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F0CE4E21-FDDC-4827-96BC-C7B4082DBEE3}"/>
              </a:ext>
            </a:extLst>
          </p:cNvPr>
          <p:cNvSpPr txBox="1"/>
          <p:nvPr/>
        </p:nvSpPr>
        <p:spPr>
          <a:xfrm>
            <a:off x="500737" y="625710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Đào Quỳnh Ngân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A660A4E-7539-463A-8F39-0260F19EA471}"/>
              </a:ext>
            </a:extLst>
          </p:cNvPr>
          <p:cNvSpPr txBox="1"/>
          <p:nvPr/>
        </p:nvSpPr>
        <p:spPr>
          <a:xfrm>
            <a:off x="558855" y="554859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Lã Nguyên Phúc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6D74365-6877-4C1C-9F42-59F056454535}"/>
              </a:ext>
            </a:extLst>
          </p:cNvPr>
          <p:cNvSpPr/>
          <p:nvPr/>
        </p:nvSpPr>
        <p:spPr>
          <a:xfrm>
            <a:off x="116228" y="2606815"/>
            <a:ext cx="399294" cy="389205"/>
          </a:xfrm>
          <a:prstGeom prst="ellipse">
            <a:avLst/>
          </a:prstGeom>
          <a:blipFill dpi="0"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9BE65B-7BE9-4470-A476-74FFAD8C2B97}"/>
              </a:ext>
            </a:extLst>
          </p:cNvPr>
          <p:cNvSpPr txBox="1"/>
          <p:nvPr/>
        </p:nvSpPr>
        <p:spPr>
          <a:xfrm>
            <a:off x="500737" y="262668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Đình Mười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4568A16-CB0E-48C6-A1F3-EB121BA061B9}"/>
              </a:ext>
            </a:extLst>
          </p:cNvPr>
          <p:cNvSpPr/>
          <p:nvPr/>
        </p:nvSpPr>
        <p:spPr>
          <a:xfrm>
            <a:off x="398458" y="29111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AB4009F-CA03-44A2-9DB7-E52A2CC3F4F7}"/>
              </a:ext>
            </a:extLst>
          </p:cNvPr>
          <p:cNvSpPr txBox="1"/>
          <p:nvPr/>
        </p:nvSpPr>
        <p:spPr>
          <a:xfrm>
            <a:off x="4072521" y="916168"/>
            <a:ext cx="626731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solidFill>
                  <a:schemeClr val="bg1"/>
                </a:solidFill>
              </a:rPr>
              <a:t>Khái niệm lực lượng sản xuất</a:t>
            </a:r>
          </a:p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21E5104-5873-4690-8E2B-261DA5ACC9AF}"/>
              </a:ext>
            </a:extLst>
          </p:cNvPr>
          <p:cNvSpPr/>
          <p:nvPr/>
        </p:nvSpPr>
        <p:spPr>
          <a:xfrm>
            <a:off x="-7063" y="3238344"/>
            <a:ext cx="2591237" cy="615221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AFC0EC6-B1C4-4E1B-A0B5-E9DC73C6623B}"/>
              </a:ext>
            </a:extLst>
          </p:cNvPr>
          <p:cNvSpPr/>
          <p:nvPr/>
        </p:nvSpPr>
        <p:spPr>
          <a:xfrm>
            <a:off x="99267" y="3309888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807D86F-5AF5-408B-AE4F-6640113C7DFC}"/>
              </a:ext>
            </a:extLst>
          </p:cNvPr>
          <p:cNvSpPr/>
          <p:nvPr/>
        </p:nvSpPr>
        <p:spPr>
          <a:xfrm>
            <a:off x="357557" y="3609956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2FEC4C3-2E35-4BAF-AA8A-6A7AD55401F1}"/>
              </a:ext>
            </a:extLst>
          </p:cNvPr>
          <p:cNvSpPr txBox="1"/>
          <p:nvPr/>
        </p:nvSpPr>
        <p:spPr>
          <a:xfrm>
            <a:off x="522561" y="337167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Bùi Tá Chiến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6F87B45-75AB-466D-A8AA-017A1BC41625}"/>
              </a:ext>
            </a:extLst>
          </p:cNvPr>
          <p:cNvSpPr/>
          <p:nvPr/>
        </p:nvSpPr>
        <p:spPr>
          <a:xfrm>
            <a:off x="2650347" y="543439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094D9A50-FEF0-42FC-8D1D-A719867CD476}"/>
              </a:ext>
            </a:extLst>
          </p:cNvPr>
          <p:cNvSpPr/>
          <p:nvPr/>
        </p:nvSpPr>
        <p:spPr>
          <a:xfrm>
            <a:off x="2908637" y="84350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A228F92-9BE8-41D7-BF55-78676C496733}"/>
              </a:ext>
            </a:extLst>
          </p:cNvPr>
          <p:cNvSpPr/>
          <p:nvPr/>
        </p:nvSpPr>
        <p:spPr>
          <a:xfrm>
            <a:off x="-27375" y="3946644"/>
            <a:ext cx="2591237" cy="615221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30A4DE8-A8F9-4D4F-A39D-E1FA9B9F985A}"/>
              </a:ext>
            </a:extLst>
          </p:cNvPr>
          <p:cNvSpPr/>
          <p:nvPr/>
        </p:nvSpPr>
        <p:spPr>
          <a:xfrm>
            <a:off x="112248" y="4069771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F6BF257-91C0-4776-A839-128F1AC7E2E2}"/>
              </a:ext>
            </a:extLst>
          </p:cNvPr>
          <p:cNvSpPr/>
          <p:nvPr/>
        </p:nvSpPr>
        <p:spPr>
          <a:xfrm>
            <a:off x="385547" y="436061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4587C76-4924-4125-9ED3-07AF753C69A6}"/>
              </a:ext>
            </a:extLst>
          </p:cNvPr>
          <p:cNvSpPr txBox="1"/>
          <p:nvPr/>
        </p:nvSpPr>
        <p:spPr>
          <a:xfrm>
            <a:off x="535517" y="407710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Vũ Văn Khánh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CFB2CEEE-FDBB-4E35-92FA-40A20DB8B62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23346">
            <a:off x="12282484" y="6058413"/>
            <a:ext cx="526485" cy="66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805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4.44444E-6 L -0.81745 -0.27361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872" y="-136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5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1C2076-6C21-4A7B-826F-267A237586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50" r="1406" b="84672"/>
          <a:stretch/>
        </p:blipFill>
        <p:spPr>
          <a:xfrm>
            <a:off x="0" y="-32497"/>
            <a:ext cx="12192000" cy="533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90342F-95E0-4741-93E0-B6899D42F1E6}"/>
              </a:ext>
            </a:extLst>
          </p:cNvPr>
          <p:cNvSpPr txBox="1"/>
          <p:nvPr/>
        </p:nvSpPr>
        <p:spPr>
          <a:xfrm>
            <a:off x="10251436" y="127953"/>
            <a:ext cx="759870" cy="261610"/>
          </a:xfrm>
          <a:prstGeom prst="rect">
            <a:avLst/>
          </a:prstGeom>
          <a:solidFill>
            <a:srgbClr val="242526"/>
          </a:solidFill>
        </p:spPr>
        <p:txBody>
          <a:bodyPr wrap="square" rtlCol="0">
            <a:spAutoFit/>
          </a:bodyPr>
          <a:lstStyle/>
          <a:p>
            <a:r>
              <a:rPr lang="en-US" sz="1100" b="1">
                <a:solidFill>
                  <a:srgbClr val="E0E2E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 1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F2CA732-332C-4408-A5B3-F9489575A68C}"/>
              </a:ext>
            </a:extLst>
          </p:cNvPr>
          <p:cNvSpPr/>
          <p:nvPr/>
        </p:nvSpPr>
        <p:spPr>
          <a:xfrm>
            <a:off x="9907331" y="100445"/>
            <a:ext cx="352428" cy="332509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9F24E75-75C6-42F0-A970-AB73867E16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0" t="4496" b="7398"/>
          <a:stretch/>
        </p:blipFill>
        <p:spPr>
          <a:xfrm>
            <a:off x="2539675" y="501435"/>
            <a:ext cx="9671077" cy="62286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83C9743-3428-4736-8B08-AD4E377CC5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626" t="89722" r="571" b="3378"/>
          <a:stretch/>
        </p:blipFill>
        <p:spPr>
          <a:xfrm>
            <a:off x="2584174" y="6384832"/>
            <a:ext cx="9607826" cy="4731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F24D76E-378E-48D0-88AF-D7D8B819F04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53"/>
          <a:stretch/>
        </p:blipFill>
        <p:spPr>
          <a:xfrm>
            <a:off x="0" y="500903"/>
            <a:ext cx="2591237" cy="6357097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3769E79D-4C30-4F0F-9B29-FA4C5CE3B02B}"/>
              </a:ext>
            </a:extLst>
          </p:cNvPr>
          <p:cNvSpPr/>
          <p:nvPr/>
        </p:nvSpPr>
        <p:spPr>
          <a:xfrm>
            <a:off x="735953" y="1617223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CC422DD-3923-47ED-B510-71A14A997EED}"/>
              </a:ext>
            </a:extLst>
          </p:cNvPr>
          <p:cNvSpPr/>
          <p:nvPr/>
        </p:nvSpPr>
        <p:spPr>
          <a:xfrm>
            <a:off x="1016884" y="188540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A2B271C-6AA0-4698-A6AB-6A33E587016F}"/>
              </a:ext>
            </a:extLst>
          </p:cNvPr>
          <p:cNvSpPr/>
          <p:nvPr/>
        </p:nvSpPr>
        <p:spPr>
          <a:xfrm>
            <a:off x="1348204" y="1600211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E589CFC-2B03-4298-8DBA-1935AF90A891}"/>
              </a:ext>
            </a:extLst>
          </p:cNvPr>
          <p:cNvSpPr/>
          <p:nvPr/>
        </p:nvSpPr>
        <p:spPr>
          <a:xfrm>
            <a:off x="1607198" y="1884284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DDB231B-EF9B-45F7-A79F-D4D564EACB37}"/>
              </a:ext>
            </a:extLst>
          </p:cNvPr>
          <p:cNvSpPr/>
          <p:nvPr/>
        </p:nvSpPr>
        <p:spPr>
          <a:xfrm>
            <a:off x="1947012" y="1626797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D9FC7A8-A43D-4209-AF17-C2EB500BBB6D}"/>
              </a:ext>
            </a:extLst>
          </p:cNvPr>
          <p:cNvSpPr/>
          <p:nvPr/>
        </p:nvSpPr>
        <p:spPr>
          <a:xfrm>
            <a:off x="2212934" y="190420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F274F8-9DFB-4459-B652-1AAC7A313A51}"/>
              </a:ext>
            </a:extLst>
          </p:cNvPr>
          <p:cNvSpPr txBox="1"/>
          <p:nvPr/>
        </p:nvSpPr>
        <p:spPr>
          <a:xfrm>
            <a:off x="653395" y="2016002"/>
            <a:ext cx="564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Vũ Văn Khánh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AC1FE1E-828F-4978-9134-2E60E3726FDE}"/>
              </a:ext>
            </a:extLst>
          </p:cNvPr>
          <p:cNvSpPr txBox="1"/>
          <p:nvPr/>
        </p:nvSpPr>
        <p:spPr>
          <a:xfrm>
            <a:off x="1240767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Phạm Thị Ngân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BF29E0-E25A-4E7D-A932-4E2C8DBE19BA}"/>
              </a:ext>
            </a:extLst>
          </p:cNvPr>
          <p:cNvSpPr txBox="1"/>
          <p:nvPr/>
        </p:nvSpPr>
        <p:spPr>
          <a:xfrm>
            <a:off x="1845695" y="2013340"/>
            <a:ext cx="646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rgbClr val="D0D0D0"/>
                </a:solidFill>
              </a:rPr>
              <a:t>Bùi Tá Chiến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7E4782-8E83-4485-BDD0-F5A807B8198A}"/>
              </a:ext>
            </a:extLst>
          </p:cNvPr>
          <p:cNvSpPr/>
          <p:nvPr/>
        </p:nvSpPr>
        <p:spPr>
          <a:xfrm>
            <a:off x="573429" y="780994"/>
            <a:ext cx="1450506" cy="329626"/>
          </a:xfrm>
          <a:prstGeom prst="rect">
            <a:avLst/>
          </a:prstGeom>
          <a:solidFill>
            <a:srgbClr val="222222"/>
          </a:solidFill>
          <a:ln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TRÌNH BÀY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4F240CF-9EAF-4E76-91EB-937ABACF96BD}"/>
              </a:ext>
            </a:extLst>
          </p:cNvPr>
          <p:cNvSpPr txBox="1"/>
          <p:nvPr/>
        </p:nvSpPr>
        <p:spPr>
          <a:xfrm>
            <a:off x="3014132" y="582291"/>
            <a:ext cx="2116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Vũ Văn Khánh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23C93E-E996-4956-A6CA-F04988CA5B35}"/>
              </a:ext>
            </a:extLst>
          </p:cNvPr>
          <p:cNvSpPr/>
          <p:nvPr/>
        </p:nvSpPr>
        <p:spPr>
          <a:xfrm>
            <a:off x="110120" y="4827427"/>
            <a:ext cx="399294" cy="389205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98BC6C6F-28F6-422C-99E1-2E9C185CABE4}"/>
              </a:ext>
            </a:extLst>
          </p:cNvPr>
          <p:cNvSpPr/>
          <p:nvPr/>
        </p:nvSpPr>
        <p:spPr>
          <a:xfrm>
            <a:off x="356268" y="50733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88A6AAF-C18C-4A8A-B539-8370DFDB1DED}"/>
              </a:ext>
            </a:extLst>
          </p:cNvPr>
          <p:cNvSpPr txBox="1"/>
          <p:nvPr/>
        </p:nvSpPr>
        <p:spPr>
          <a:xfrm>
            <a:off x="536904" y="4849159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Thị Ngân</a:t>
            </a: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8A2E9212-D3F9-44BD-ACAB-54C517B17DC7}"/>
              </a:ext>
            </a:extLst>
          </p:cNvPr>
          <p:cNvSpPr/>
          <p:nvPr/>
        </p:nvSpPr>
        <p:spPr>
          <a:xfrm>
            <a:off x="110120" y="5533122"/>
            <a:ext cx="399294" cy="389205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D3964A0E-722F-493C-99C6-35B57A77B6F9}"/>
              </a:ext>
            </a:extLst>
          </p:cNvPr>
          <p:cNvSpPr/>
          <p:nvPr/>
        </p:nvSpPr>
        <p:spPr>
          <a:xfrm>
            <a:off x="382120" y="579532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47B4AD4-4A13-4817-B2A7-F5F81CBE7CF0}"/>
              </a:ext>
            </a:extLst>
          </p:cNvPr>
          <p:cNvSpPr/>
          <p:nvPr/>
        </p:nvSpPr>
        <p:spPr>
          <a:xfrm>
            <a:off x="108916" y="6203233"/>
            <a:ext cx="399294" cy="389205"/>
          </a:xfrm>
          <a:prstGeom prst="ellipse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3BF16747-2C76-45BE-8C26-CB14478EDAAD}"/>
              </a:ext>
            </a:extLst>
          </p:cNvPr>
          <p:cNvSpPr/>
          <p:nvPr/>
        </p:nvSpPr>
        <p:spPr>
          <a:xfrm>
            <a:off x="380061" y="6480877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F0CE4E21-FDDC-4827-96BC-C7B4082DBEE3}"/>
              </a:ext>
            </a:extLst>
          </p:cNvPr>
          <p:cNvSpPr txBox="1"/>
          <p:nvPr/>
        </p:nvSpPr>
        <p:spPr>
          <a:xfrm>
            <a:off x="500737" y="625710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Đào Quỳnh Ngân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A660A4E-7539-463A-8F39-0260F19EA471}"/>
              </a:ext>
            </a:extLst>
          </p:cNvPr>
          <p:cNvSpPr txBox="1"/>
          <p:nvPr/>
        </p:nvSpPr>
        <p:spPr>
          <a:xfrm>
            <a:off x="558855" y="554859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Lã Nguyên Phúc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6D74365-6877-4C1C-9F42-59F056454535}"/>
              </a:ext>
            </a:extLst>
          </p:cNvPr>
          <p:cNvSpPr/>
          <p:nvPr/>
        </p:nvSpPr>
        <p:spPr>
          <a:xfrm>
            <a:off x="116228" y="2606815"/>
            <a:ext cx="399294" cy="389205"/>
          </a:xfrm>
          <a:prstGeom prst="ellipse">
            <a:avLst/>
          </a:prstGeom>
          <a:blipFill dpi="0"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9BE65B-7BE9-4470-A476-74FFAD8C2B97}"/>
              </a:ext>
            </a:extLst>
          </p:cNvPr>
          <p:cNvSpPr txBox="1"/>
          <p:nvPr/>
        </p:nvSpPr>
        <p:spPr>
          <a:xfrm>
            <a:off x="500737" y="2626688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Phạm Đình Mười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4568A16-CB0E-48C6-A1F3-EB121BA061B9}"/>
              </a:ext>
            </a:extLst>
          </p:cNvPr>
          <p:cNvSpPr/>
          <p:nvPr/>
        </p:nvSpPr>
        <p:spPr>
          <a:xfrm>
            <a:off x="398458" y="2911140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AB4009F-CA03-44A2-9DB7-E52A2CC3F4F7}"/>
              </a:ext>
            </a:extLst>
          </p:cNvPr>
          <p:cNvSpPr txBox="1"/>
          <p:nvPr/>
        </p:nvSpPr>
        <p:spPr>
          <a:xfrm>
            <a:off x="4072521" y="916168"/>
            <a:ext cx="6267316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solidFill>
                  <a:schemeClr val="bg1"/>
                </a:solidFill>
              </a:rPr>
              <a:t>Khái niệm con người theo quan điểm của chủ nghĩa Mác-Lênnin</a:t>
            </a:r>
          </a:p>
          <a:p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AFC0EC6-B1C4-4E1B-A0B5-E9DC73C6623B}"/>
              </a:ext>
            </a:extLst>
          </p:cNvPr>
          <p:cNvSpPr/>
          <p:nvPr/>
        </p:nvSpPr>
        <p:spPr>
          <a:xfrm>
            <a:off x="99267" y="3309888"/>
            <a:ext cx="399294" cy="389205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807D86F-5AF5-408B-AE4F-6640113C7DFC}"/>
              </a:ext>
            </a:extLst>
          </p:cNvPr>
          <p:cNvSpPr/>
          <p:nvPr/>
        </p:nvSpPr>
        <p:spPr>
          <a:xfrm>
            <a:off x="357557" y="3609956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2FEC4C3-2E35-4BAF-AA8A-6A7AD55401F1}"/>
              </a:ext>
            </a:extLst>
          </p:cNvPr>
          <p:cNvSpPr txBox="1"/>
          <p:nvPr/>
        </p:nvSpPr>
        <p:spPr>
          <a:xfrm>
            <a:off x="522561" y="337167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Bùi Tá Chiến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A228F92-9BE8-41D7-BF55-78676C496733}"/>
              </a:ext>
            </a:extLst>
          </p:cNvPr>
          <p:cNvSpPr/>
          <p:nvPr/>
        </p:nvSpPr>
        <p:spPr>
          <a:xfrm>
            <a:off x="-27375" y="3946644"/>
            <a:ext cx="2591237" cy="615221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30A4DE8-A8F9-4D4F-A39D-E1FA9B9F985A}"/>
              </a:ext>
            </a:extLst>
          </p:cNvPr>
          <p:cNvSpPr/>
          <p:nvPr/>
        </p:nvSpPr>
        <p:spPr>
          <a:xfrm>
            <a:off x="112248" y="4069771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F6BF257-91C0-4776-A839-128F1AC7E2E2}"/>
              </a:ext>
            </a:extLst>
          </p:cNvPr>
          <p:cNvSpPr/>
          <p:nvPr/>
        </p:nvSpPr>
        <p:spPr>
          <a:xfrm>
            <a:off x="385547" y="4360615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3232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4587C76-4924-4125-9ED3-07AF753C69A6}"/>
              </a:ext>
            </a:extLst>
          </p:cNvPr>
          <p:cNvSpPr txBox="1"/>
          <p:nvPr/>
        </p:nvSpPr>
        <p:spPr>
          <a:xfrm>
            <a:off x="535517" y="4077107"/>
            <a:ext cx="197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</a:rPr>
              <a:t>Vũ Văn Khánh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2A5DD1B2-C262-458A-B830-E152BB93D0FE}"/>
              </a:ext>
            </a:extLst>
          </p:cNvPr>
          <p:cNvSpPr/>
          <p:nvPr/>
        </p:nvSpPr>
        <p:spPr>
          <a:xfrm>
            <a:off x="2637741" y="550139"/>
            <a:ext cx="399294" cy="389205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C154FFC1-9C61-4769-97BE-54A41DF419D7}"/>
              </a:ext>
            </a:extLst>
          </p:cNvPr>
          <p:cNvSpPr/>
          <p:nvPr/>
        </p:nvSpPr>
        <p:spPr>
          <a:xfrm>
            <a:off x="2911040" y="840983"/>
            <a:ext cx="137646" cy="142453"/>
          </a:xfrm>
          <a:prstGeom prst="ellipse">
            <a:avLst/>
          </a:prstGeom>
          <a:solidFill>
            <a:srgbClr val="31A24C"/>
          </a:solidFill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554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</TotalTime>
  <Words>980</Words>
  <Application>Microsoft Office PowerPoint</Application>
  <PresentationFormat>Widescreen</PresentationFormat>
  <Paragraphs>240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Klavika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Công Nguyễn</dc:creator>
  <cp:lastModifiedBy>Công Nguyễn</cp:lastModifiedBy>
  <cp:revision>35</cp:revision>
  <dcterms:created xsi:type="dcterms:W3CDTF">2021-05-20T12:32:44Z</dcterms:created>
  <dcterms:modified xsi:type="dcterms:W3CDTF">2021-05-21T04:22:52Z</dcterms:modified>
</cp:coreProperties>
</file>

<file path=docProps/thumbnail.jpeg>
</file>